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2" r:id="rId1"/>
  </p:sldMasterIdLst>
  <p:notesMasterIdLst>
    <p:notesMasterId r:id="rId80"/>
  </p:notesMasterIdLst>
  <p:handoutMasterIdLst>
    <p:handoutMasterId r:id="rId81"/>
  </p:handoutMasterIdLst>
  <p:sldIdLst>
    <p:sldId id="327" r:id="rId2"/>
    <p:sldId id="328" r:id="rId3"/>
    <p:sldId id="337" r:id="rId4"/>
    <p:sldId id="329" r:id="rId5"/>
    <p:sldId id="395" r:id="rId6"/>
    <p:sldId id="330" r:id="rId7"/>
    <p:sldId id="331" r:id="rId8"/>
    <p:sldId id="332" r:id="rId9"/>
    <p:sldId id="334" r:id="rId10"/>
    <p:sldId id="333" r:id="rId11"/>
    <p:sldId id="338" r:id="rId12"/>
    <p:sldId id="339" r:id="rId13"/>
    <p:sldId id="347" r:id="rId14"/>
    <p:sldId id="402" r:id="rId15"/>
    <p:sldId id="340" r:id="rId16"/>
    <p:sldId id="341" r:id="rId17"/>
    <p:sldId id="342" r:id="rId18"/>
    <p:sldId id="343" r:id="rId19"/>
    <p:sldId id="403" r:id="rId20"/>
    <p:sldId id="404" r:id="rId21"/>
    <p:sldId id="344" r:id="rId22"/>
    <p:sldId id="348" r:id="rId23"/>
    <p:sldId id="350" r:id="rId24"/>
    <p:sldId id="349" r:id="rId25"/>
    <p:sldId id="397" r:id="rId26"/>
    <p:sldId id="396" r:id="rId27"/>
    <p:sldId id="401" r:id="rId28"/>
    <p:sldId id="351" r:id="rId29"/>
    <p:sldId id="353" r:id="rId30"/>
    <p:sldId id="352" r:id="rId31"/>
    <p:sldId id="382" r:id="rId32"/>
    <p:sldId id="387" r:id="rId33"/>
    <p:sldId id="389" r:id="rId34"/>
    <p:sldId id="357" r:id="rId35"/>
    <p:sldId id="378" r:id="rId36"/>
    <p:sldId id="379" r:id="rId37"/>
    <p:sldId id="380" r:id="rId38"/>
    <p:sldId id="408" r:id="rId39"/>
    <p:sldId id="409" r:id="rId40"/>
    <p:sldId id="411" r:id="rId41"/>
    <p:sldId id="410" r:id="rId42"/>
    <p:sldId id="360" r:id="rId43"/>
    <p:sldId id="368" r:id="rId44"/>
    <p:sldId id="369" r:id="rId45"/>
    <p:sldId id="370" r:id="rId46"/>
    <p:sldId id="372" r:id="rId47"/>
    <p:sldId id="384" r:id="rId48"/>
    <p:sldId id="373" r:id="rId49"/>
    <p:sldId id="374" r:id="rId50"/>
    <p:sldId id="377" r:id="rId51"/>
    <p:sldId id="383" r:id="rId52"/>
    <p:sldId id="359" r:id="rId53"/>
    <p:sldId id="361" r:id="rId54"/>
    <p:sldId id="362" r:id="rId55"/>
    <p:sldId id="363" r:id="rId56"/>
    <p:sldId id="364" r:id="rId57"/>
    <p:sldId id="398" r:id="rId58"/>
    <p:sldId id="367" r:id="rId59"/>
    <p:sldId id="399" r:id="rId60"/>
    <p:sldId id="400" r:id="rId61"/>
    <p:sldId id="386" r:id="rId62"/>
    <p:sldId id="412" r:id="rId63"/>
    <p:sldId id="390" r:id="rId64"/>
    <p:sldId id="391" r:id="rId65"/>
    <p:sldId id="392" r:id="rId66"/>
    <p:sldId id="393" r:id="rId67"/>
    <p:sldId id="394" r:id="rId68"/>
    <p:sldId id="413" r:id="rId69"/>
    <p:sldId id="415" r:id="rId70"/>
    <p:sldId id="416" r:id="rId71"/>
    <p:sldId id="417" r:id="rId72"/>
    <p:sldId id="418" r:id="rId73"/>
    <p:sldId id="425" r:id="rId74"/>
    <p:sldId id="421" r:id="rId75"/>
    <p:sldId id="426" r:id="rId76"/>
    <p:sldId id="420" r:id="rId77"/>
    <p:sldId id="419" r:id="rId78"/>
    <p:sldId id="427" r:id="rId79"/>
  </p:sldIdLst>
  <p:sldSz cx="12192000" cy="6858000"/>
  <p:notesSz cx="7302500" cy="95885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ng Version" id="{988D8A7E-F897-415F-A52E-B1CA3C2E1197}">
          <p14:sldIdLst>
            <p14:sldId id="327"/>
            <p14:sldId id="328"/>
            <p14:sldId id="337"/>
            <p14:sldId id="329"/>
            <p14:sldId id="395"/>
            <p14:sldId id="330"/>
            <p14:sldId id="331"/>
            <p14:sldId id="332"/>
            <p14:sldId id="334"/>
            <p14:sldId id="333"/>
            <p14:sldId id="338"/>
            <p14:sldId id="339"/>
            <p14:sldId id="347"/>
            <p14:sldId id="402"/>
            <p14:sldId id="340"/>
            <p14:sldId id="341"/>
            <p14:sldId id="342"/>
            <p14:sldId id="343"/>
            <p14:sldId id="403"/>
            <p14:sldId id="404"/>
            <p14:sldId id="344"/>
            <p14:sldId id="348"/>
            <p14:sldId id="350"/>
            <p14:sldId id="349"/>
            <p14:sldId id="397"/>
            <p14:sldId id="396"/>
            <p14:sldId id="401"/>
            <p14:sldId id="351"/>
            <p14:sldId id="353"/>
            <p14:sldId id="352"/>
            <p14:sldId id="382"/>
            <p14:sldId id="387"/>
            <p14:sldId id="389"/>
            <p14:sldId id="357"/>
            <p14:sldId id="378"/>
            <p14:sldId id="379"/>
            <p14:sldId id="380"/>
            <p14:sldId id="408"/>
            <p14:sldId id="409"/>
            <p14:sldId id="411"/>
            <p14:sldId id="410"/>
            <p14:sldId id="360"/>
            <p14:sldId id="368"/>
            <p14:sldId id="369"/>
            <p14:sldId id="370"/>
            <p14:sldId id="372"/>
            <p14:sldId id="384"/>
            <p14:sldId id="373"/>
            <p14:sldId id="374"/>
            <p14:sldId id="377"/>
            <p14:sldId id="383"/>
            <p14:sldId id="359"/>
            <p14:sldId id="361"/>
            <p14:sldId id="362"/>
            <p14:sldId id="363"/>
            <p14:sldId id="364"/>
            <p14:sldId id="398"/>
            <p14:sldId id="367"/>
            <p14:sldId id="399"/>
            <p14:sldId id="400"/>
            <p14:sldId id="386"/>
            <p14:sldId id="412"/>
            <p14:sldId id="390"/>
            <p14:sldId id="391"/>
            <p14:sldId id="392"/>
            <p14:sldId id="393"/>
            <p14:sldId id="394"/>
          </p14:sldIdLst>
        </p14:section>
        <p14:section name="Short Version" id="{4AF9465B-6FC3-4C79-BAC5-4FD14CDD20ED}">
          <p14:sldIdLst>
            <p14:sldId id="413"/>
            <p14:sldId id="415"/>
            <p14:sldId id="416"/>
            <p14:sldId id="417"/>
            <p14:sldId id="418"/>
            <p14:sldId id="425"/>
            <p14:sldId id="421"/>
            <p14:sldId id="426"/>
            <p14:sldId id="420"/>
            <p14:sldId id="419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A4D289"/>
    <a:srgbClr val="EAEAEA"/>
    <a:srgbClr val="FF9119"/>
    <a:srgbClr val="FF9121"/>
    <a:srgbClr val="5DB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0" autoAdjust="0"/>
    <p:restoredTop sz="94627" autoAdjust="0"/>
  </p:normalViewPr>
  <p:slideViewPr>
    <p:cSldViewPr>
      <p:cViewPr varScale="1">
        <p:scale>
          <a:sx n="67" d="100"/>
          <a:sy n="67" d="100"/>
        </p:scale>
        <p:origin x="57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766" y="-11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07394-EC6B-4093-BA1E-EA73166BD29F}" type="doc">
      <dgm:prSet loTypeId="urn:microsoft.com/office/officeart/2005/8/layout/defaul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E5B7BEF-39FD-4970-9F48-4028E51B6582}">
      <dgm:prSet phldrT="[Text]"/>
      <dgm:spPr/>
      <dgm:t>
        <a:bodyPr/>
        <a:lstStyle/>
        <a:p>
          <a:r>
            <a:rPr lang="en-US" dirty="0"/>
            <a:t>Solutions and Projects</a:t>
          </a:r>
        </a:p>
      </dgm:t>
    </dgm:pt>
    <dgm:pt modelId="{E275F8E3-9734-47B8-8ABF-A5D86B03A39D}" type="parTrans" cxnId="{EAC39416-8673-45A8-AE81-46D2929D0C78}">
      <dgm:prSet/>
      <dgm:spPr/>
      <dgm:t>
        <a:bodyPr/>
        <a:lstStyle/>
        <a:p>
          <a:endParaRPr lang="en-US"/>
        </a:p>
      </dgm:t>
    </dgm:pt>
    <dgm:pt modelId="{00837DAE-B329-408D-A4F3-E4D2405049BC}" type="sibTrans" cxnId="{EAC39416-8673-45A8-AE81-46D2929D0C78}">
      <dgm:prSet/>
      <dgm:spPr/>
      <dgm:t>
        <a:bodyPr/>
        <a:lstStyle/>
        <a:p>
          <a:endParaRPr lang="en-US"/>
        </a:p>
      </dgm:t>
    </dgm:pt>
    <dgm:pt modelId="{4EB46130-7360-440C-A3BA-8AF00EDF6006}">
      <dgm:prSet phldrT="[Text]"/>
      <dgm:spPr/>
      <dgm:t>
        <a:bodyPr/>
        <a:lstStyle/>
        <a:p>
          <a:r>
            <a:rPr lang="en-US" dirty="0"/>
            <a:t>Controllers</a:t>
          </a:r>
        </a:p>
      </dgm:t>
    </dgm:pt>
    <dgm:pt modelId="{BC0C97C5-6A26-4E57-846A-B975F98C2083}" type="parTrans" cxnId="{8C8EE311-59C2-40F9-929A-385364B6F6C5}">
      <dgm:prSet/>
      <dgm:spPr/>
      <dgm:t>
        <a:bodyPr/>
        <a:lstStyle/>
        <a:p>
          <a:endParaRPr lang="en-US"/>
        </a:p>
      </dgm:t>
    </dgm:pt>
    <dgm:pt modelId="{233143B6-E8A9-401C-8793-2AC328B91F67}" type="sibTrans" cxnId="{8C8EE311-59C2-40F9-929A-385364B6F6C5}">
      <dgm:prSet/>
      <dgm:spPr/>
      <dgm:t>
        <a:bodyPr/>
        <a:lstStyle/>
        <a:p>
          <a:endParaRPr lang="en-US"/>
        </a:p>
      </dgm:t>
    </dgm:pt>
    <dgm:pt modelId="{C5DEB242-EE5C-456B-83B3-F7C3362BF076}">
      <dgm:prSet phldrT="[Text]"/>
      <dgm:spPr/>
      <dgm:t>
        <a:bodyPr/>
        <a:lstStyle/>
        <a:p>
          <a:r>
            <a:rPr lang="en-US" dirty="0"/>
            <a:t>C# Code</a:t>
          </a:r>
        </a:p>
      </dgm:t>
    </dgm:pt>
    <dgm:pt modelId="{29AD8F1E-E4A6-48FB-B257-1A4C07CD00C9}" type="parTrans" cxnId="{DC0178CD-B277-44C0-801D-BB259252D6BE}">
      <dgm:prSet/>
      <dgm:spPr/>
      <dgm:t>
        <a:bodyPr/>
        <a:lstStyle/>
        <a:p>
          <a:endParaRPr lang="en-US"/>
        </a:p>
      </dgm:t>
    </dgm:pt>
    <dgm:pt modelId="{F4CF8EDA-57E1-48CC-A2CA-7BE15B1689CF}" type="sibTrans" cxnId="{DC0178CD-B277-44C0-801D-BB259252D6BE}">
      <dgm:prSet/>
      <dgm:spPr/>
      <dgm:t>
        <a:bodyPr/>
        <a:lstStyle/>
        <a:p>
          <a:endParaRPr lang="en-US"/>
        </a:p>
      </dgm:t>
    </dgm:pt>
    <dgm:pt modelId="{DAD28600-AD9E-4CBD-897E-CE3A08227123}">
      <dgm:prSet phldrT="[Text]"/>
      <dgm:spPr/>
      <dgm:t>
        <a:bodyPr/>
        <a:lstStyle/>
        <a:p>
          <a:r>
            <a:rPr lang="en-US" dirty="0"/>
            <a:t>Views</a:t>
          </a:r>
        </a:p>
      </dgm:t>
    </dgm:pt>
    <dgm:pt modelId="{F2AACFAC-6644-483E-B947-54482879A1A8}" type="parTrans" cxnId="{C2956A18-AC98-4644-9A0E-9B200F2F8FA9}">
      <dgm:prSet/>
      <dgm:spPr/>
      <dgm:t>
        <a:bodyPr/>
        <a:lstStyle/>
        <a:p>
          <a:endParaRPr lang="en-US"/>
        </a:p>
      </dgm:t>
    </dgm:pt>
    <dgm:pt modelId="{29549173-358C-4872-941D-10535E65FCE6}" type="sibTrans" cxnId="{C2956A18-AC98-4644-9A0E-9B200F2F8FA9}">
      <dgm:prSet/>
      <dgm:spPr/>
      <dgm:t>
        <a:bodyPr/>
        <a:lstStyle/>
        <a:p>
          <a:endParaRPr lang="en-US"/>
        </a:p>
      </dgm:t>
    </dgm:pt>
    <dgm:pt modelId="{C33F9039-A513-468D-91FD-47C5150F6898}">
      <dgm:prSet phldrT="[Text]"/>
      <dgm:spPr/>
      <dgm:t>
        <a:bodyPr/>
        <a:lstStyle/>
        <a:p>
          <a:r>
            <a:rPr lang="en-US" dirty="0"/>
            <a:t>Startup</a:t>
          </a:r>
        </a:p>
      </dgm:t>
    </dgm:pt>
    <dgm:pt modelId="{E4F1F9A1-FCCC-4AD9-B0F1-341BCB51A080}" type="parTrans" cxnId="{0677A13D-2250-484C-BCF2-3B900FFA69A2}">
      <dgm:prSet/>
      <dgm:spPr/>
      <dgm:t>
        <a:bodyPr/>
        <a:lstStyle/>
        <a:p>
          <a:endParaRPr lang="en-US"/>
        </a:p>
      </dgm:t>
    </dgm:pt>
    <dgm:pt modelId="{F937F7E8-50AD-4A7C-865A-C6CA012BEB09}" type="sibTrans" cxnId="{0677A13D-2250-484C-BCF2-3B900FFA69A2}">
      <dgm:prSet/>
      <dgm:spPr/>
      <dgm:t>
        <a:bodyPr/>
        <a:lstStyle/>
        <a:p>
          <a:endParaRPr lang="en-US"/>
        </a:p>
      </dgm:t>
    </dgm:pt>
    <dgm:pt modelId="{0C337631-1B96-4836-AEC2-47E90BB7F6EA}">
      <dgm:prSet phldrT="[Text]"/>
      <dgm:spPr/>
      <dgm:t>
        <a:bodyPr/>
        <a:lstStyle/>
        <a:p>
          <a:r>
            <a:rPr lang="en-US" dirty="0"/>
            <a:t>Client Code</a:t>
          </a:r>
        </a:p>
      </dgm:t>
    </dgm:pt>
    <dgm:pt modelId="{DD45360D-B183-4166-8280-817C83EABFED}" type="parTrans" cxnId="{2031CAD9-190B-404A-BD8F-C2BAF5E2139F}">
      <dgm:prSet/>
      <dgm:spPr/>
      <dgm:t>
        <a:bodyPr/>
        <a:lstStyle/>
        <a:p>
          <a:endParaRPr lang="en-US"/>
        </a:p>
      </dgm:t>
    </dgm:pt>
    <dgm:pt modelId="{6F3E4861-FE29-4775-9B1C-754DF476A13A}" type="sibTrans" cxnId="{2031CAD9-190B-404A-BD8F-C2BAF5E2139F}">
      <dgm:prSet/>
      <dgm:spPr/>
      <dgm:t>
        <a:bodyPr/>
        <a:lstStyle/>
        <a:p>
          <a:endParaRPr lang="en-US"/>
        </a:p>
      </dgm:t>
    </dgm:pt>
    <dgm:pt modelId="{33698547-C12A-4276-8947-4387E68BFB6E}">
      <dgm:prSet phldrT="[Text]"/>
      <dgm:spPr/>
      <dgm:t>
        <a:bodyPr/>
        <a:lstStyle/>
        <a:p>
          <a:r>
            <a:rPr lang="en-US" dirty="0"/>
            <a:t>Tests</a:t>
          </a:r>
        </a:p>
      </dgm:t>
    </dgm:pt>
    <dgm:pt modelId="{632785C2-B6A9-409E-B41D-078D88F82392}" type="parTrans" cxnId="{6B549D38-120E-42A8-935C-5B23CE02B1A9}">
      <dgm:prSet/>
      <dgm:spPr/>
      <dgm:t>
        <a:bodyPr/>
        <a:lstStyle/>
        <a:p>
          <a:endParaRPr lang="en-US"/>
        </a:p>
      </dgm:t>
    </dgm:pt>
    <dgm:pt modelId="{E8D48EDA-F417-46F5-8C1A-C3822ED1AD5E}" type="sibTrans" cxnId="{6B549D38-120E-42A8-935C-5B23CE02B1A9}">
      <dgm:prSet/>
      <dgm:spPr/>
      <dgm:t>
        <a:bodyPr/>
        <a:lstStyle/>
        <a:p>
          <a:endParaRPr lang="en-US"/>
        </a:p>
      </dgm:t>
    </dgm:pt>
    <dgm:pt modelId="{87CECDF4-2621-49D2-AC1A-AF242EA496D9}" type="pres">
      <dgm:prSet presAssocID="{18807394-EC6B-4093-BA1E-EA73166BD29F}" presName="diagram" presStyleCnt="0">
        <dgm:presLayoutVars>
          <dgm:dir/>
          <dgm:resizeHandles val="exact"/>
        </dgm:presLayoutVars>
      </dgm:prSet>
      <dgm:spPr/>
    </dgm:pt>
    <dgm:pt modelId="{6D763601-4022-47F9-9FEF-9472C9C60524}" type="pres">
      <dgm:prSet presAssocID="{8E5B7BEF-39FD-4970-9F48-4028E51B6582}" presName="node" presStyleLbl="node1" presStyleIdx="0" presStyleCnt="7">
        <dgm:presLayoutVars>
          <dgm:bulletEnabled val="1"/>
        </dgm:presLayoutVars>
      </dgm:prSet>
      <dgm:spPr/>
    </dgm:pt>
    <dgm:pt modelId="{92AFC064-21DA-40C8-A6AA-361A0D91404E}" type="pres">
      <dgm:prSet presAssocID="{00837DAE-B329-408D-A4F3-E4D2405049BC}" presName="sibTrans" presStyleCnt="0"/>
      <dgm:spPr/>
    </dgm:pt>
    <dgm:pt modelId="{D79DD340-875B-48E8-B7F3-9A2B6C2A25BC}" type="pres">
      <dgm:prSet presAssocID="{C33F9039-A513-468D-91FD-47C5150F6898}" presName="node" presStyleLbl="node1" presStyleIdx="1" presStyleCnt="7">
        <dgm:presLayoutVars>
          <dgm:bulletEnabled val="1"/>
        </dgm:presLayoutVars>
      </dgm:prSet>
      <dgm:spPr/>
    </dgm:pt>
    <dgm:pt modelId="{144E65B4-BB13-458E-AB1A-32505416888B}" type="pres">
      <dgm:prSet presAssocID="{F937F7E8-50AD-4A7C-865A-C6CA012BEB09}" presName="sibTrans" presStyleCnt="0"/>
      <dgm:spPr/>
    </dgm:pt>
    <dgm:pt modelId="{9400F506-90D2-4150-8E44-170F80BA5A3F}" type="pres">
      <dgm:prSet presAssocID="{4EB46130-7360-440C-A3BA-8AF00EDF6006}" presName="node" presStyleLbl="node1" presStyleIdx="2" presStyleCnt="7">
        <dgm:presLayoutVars>
          <dgm:bulletEnabled val="1"/>
        </dgm:presLayoutVars>
      </dgm:prSet>
      <dgm:spPr/>
    </dgm:pt>
    <dgm:pt modelId="{18E6F28A-AC2A-45EF-AF36-14556F1547A6}" type="pres">
      <dgm:prSet presAssocID="{233143B6-E8A9-401C-8793-2AC328B91F67}" presName="sibTrans" presStyleCnt="0"/>
      <dgm:spPr/>
    </dgm:pt>
    <dgm:pt modelId="{EA01CE61-9FD8-4E53-A76E-5BF7C80B20BC}" type="pres">
      <dgm:prSet presAssocID="{0C337631-1B96-4836-AEC2-47E90BB7F6EA}" presName="node" presStyleLbl="node1" presStyleIdx="3" presStyleCnt="7">
        <dgm:presLayoutVars>
          <dgm:bulletEnabled val="1"/>
        </dgm:presLayoutVars>
      </dgm:prSet>
      <dgm:spPr/>
    </dgm:pt>
    <dgm:pt modelId="{A7E6AD45-3814-4D5C-8F3D-065CE7876801}" type="pres">
      <dgm:prSet presAssocID="{6F3E4861-FE29-4775-9B1C-754DF476A13A}" presName="sibTrans" presStyleCnt="0"/>
      <dgm:spPr/>
    </dgm:pt>
    <dgm:pt modelId="{F76A137B-CF36-45C7-910D-E0EDE8B0A0C3}" type="pres">
      <dgm:prSet presAssocID="{C5DEB242-EE5C-456B-83B3-F7C3362BF076}" presName="node" presStyleLbl="node1" presStyleIdx="4" presStyleCnt="7">
        <dgm:presLayoutVars>
          <dgm:bulletEnabled val="1"/>
        </dgm:presLayoutVars>
      </dgm:prSet>
      <dgm:spPr/>
    </dgm:pt>
    <dgm:pt modelId="{F7B6BCC7-FC06-4A35-AABB-D502D86B4EBA}" type="pres">
      <dgm:prSet presAssocID="{F4CF8EDA-57E1-48CC-A2CA-7BE15B1689CF}" presName="sibTrans" presStyleCnt="0"/>
      <dgm:spPr/>
    </dgm:pt>
    <dgm:pt modelId="{6ACC17C4-7BDA-4229-A6DA-EB0021BD5F21}" type="pres">
      <dgm:prSet presAssocID="{DAD28600-AD9E-4CBD-897E-CE3A08227123}" presName="node" presStyleLbl="node1" presStyleIdx="5" presStyleCnt="7">
        <dgm:presLayoutVars>
          <dgm:bulletEnabled val="1"/>
        </dgm:presLayoutVars>
      </dgm:prSet>
      <dgm:spPr/>
    </dgm:pt>
    <dgm:pt modelId="{C4960A50-4124-4966-B0D9-0B0AF8A1BC8B}" type="pres">
      <dgm:prSet presAssocID="{29549173-358C-4872-941D-10535E65FCE6}" presName="sibTrans" presStyleCnt="0"/>
      <dgm:spPr/>
    </dgm:pt>
    <dgm:pt modelId="{4D03A425-2E5A-4E61-A53D-DB270A857D7C}" type="pres">
      <dgm:prSet presAssocID="{33698547-C12A-4276-8947-4387E68BFB6E}" presName="node" presStyleLbl="node1" presStyleIdx="6" presStyleCnt="7">
        <dgm:presLayoutVars>
          <dgm:bulletEnabled val="1"/>
        </dgm:presLayoutVars>
      </dgm:prSet>
      <dgm:spPr/>
    </dgm:pt>
  </dgm:ptLst>
  <dgm:cxnLst>
    <dgm:cxn modelId="{BF244708-E644-4D79-8FE6-525FEAAA23C0}" type="presOf" srcId="{4EB46130-7360-440C-A3BA-8AF00EDF6006}" destId="{9400F506-90D2-4150-8E44-170F80BA5A3F}" srcOrd="0" destOrd="0" presId="urn:microsoft.com/office/officeart/2005/8/layout/default"/>
    <dgm:cxn modelId="{6CE20B0C-10DA-413F-A2CE-4A74CBEE9D98}" type="presOf" srcId="{DAD28600-AD9E-4CBD-897E-CE3A08227123}" destId="{6ACC17C4-7BDA-4229-A6DA-EB0021BD5F21}" srcOrd="0" destOrd="0" presId="urn:microsoft.com/office/officeart/2005/8/layout/default"/>
    <dgm:cxn modelId="{8C8EE311-59C2-40F9-929A-385364B6F6C5}" srcId="{18807394-EC6B-4093-BA1E-EA73166BD29F}" destId="{4EB46130-7360-440C-A3BA-8AF00EDF6006}" srcOrd="2" destOrd="0" parTransId="{BC0C97C5-6A26-4E57-846A-B975F98C2083}" sibTransId="{233143B6-E8A9-401C-8793-2AC328B91F67}"/>
    <dgm:cxn modelId="{EAC39416-8673-45A8-AE81-46D2929D0C78}" srcId="{18807394-EC6B-4093-BA1E-EA73166BD29F}" destId="{8E5B7BEF-39FD-4970-9F48-4028E51B6582}" srcOrd="0" destOrd="0" parTransId="{E275F8E3-9734-47B8-8ABF-A5D86B03A39D}" sibTransId="{00837DAE-B329-408D-A4F3-E4D2405049BC}"/>
    <dgm:cxn modelId="{C2956A18-AC98-4644-9A0E-9B200F2F8FA9}" srcId="{18807394-EC6B-4093-BA1E-EA73166BD29F}" destId="{DAD28600-AD9E-4CBD-897E-CE3A08227123}" srcOrd="5" destOrd="0" parTransId="{F2AACFAC-6644-483E-B947-54482879A1A8}" sibTransId="{29549173-358C-4872-941D-10535E65FCE6}"/>
    <dgm:cxn modelId="{4BD02128-6FBA-46F3-994F-A06DE5BEBB8A}" type="presOf" srcId="{33698547-C12A-4276-8947-4387E68BFB6E}" destId="{4D03A425-2E5A-4E61-A53D-DB270A857D7C}" srcOrd="0" destOrd="0" presId="urn:microsoft.com/office/officeart/2005/8/layout/default"/>
    <dgm:cxn modelId="{6B549D38-120E-42A8-935C-5B23CE02B1A9}" srcId="{18807394-EC6B-4093-BA1E-EA73166BD29F}" destId="{33698547-C12A-4276-8947-4387E68BFB6E}" srcOrd="6" destOrd="0" parTransId="{632785C2-B6A9-409E-B41D-078D88F82392}" sibTransId="{E8D48EDA-F417-46F5-8C1A-C3822ED1AD5E}"/>
    <dgm:cxn modelId="{0677A13D-2250-484C-BCF2-3B900FFA69A2}" srcId="{18807394-EC6B-4093-BA1E-EA73166BD29F}" destId="{C33F9039-A513-468D-91FD-47C5150F6898}" srcOrd="1" destOrd="0" parTransId="{E4F1F9A1-FCCC-4AD9-B0F1-341BCB51A080}" sibTransId="{F937F7E8-50AD-4A7C-865A-C6CA012BEB09}"/>
    <dgm:cxn modelId="{53AE813E-15D2-4292-8586-C96C3C0763E4}" type="presOf" srcId="{8E5B7BEF-39FD-4970-9F48-4028E51B6582}" destId="{6D763601-4022-47F9-9FEF-9472C9C60524}" srcOrd="0" destOrd="0" presId="urn:microsoft.com/office/officeart/2005/8/layout/default"/>
    <dgm:cxn modelId="{F9CC2361-2D09-4F61-962A-124E76C07750}" type="presOf" srcId="{0C337631-1B96-4836-AEC2-47E90BB7F6EA}" destId="{EA01CE61-9FD8-4E53-A76E-5BF7C80B20BC}" srcOrd="0" destOrd="0" presId="urn:microsoft.com/office/officeart/2005/8/layout/default"/>
    <dgm:cxn modelId="{122DBAAF-6125-457F-8E4B-A12EB4529405}" type="presOf" srcId="{18807394-EC6B-4093-BA1E-EA73166BD29F}" destId="{87CECDF4-2621-49D2-AC1A-AF242EA496D9}" srcOrd="0" destOrd="0" presId="urn:microsoft.com/office/officeart/2005/8/layout/default"/>
    <dgm:cxn modelId="{882DCCB6-961C-43F4-9773-35A143E4D081}" type="presOf" srcId="{C33F9039-A513-468D-91FD-47C5150F6898}" destId="{D79DD340-875B-48E8-B7F3-9A2B6C2A25BC}" srcOrd="0" destOrd="0" presId="urn:microsoft.com/office/officeart/2005/8/layout/default"/>
    <dgm:cxn modelId="{DC0178CD-B277-44C0-801D-BB259252D6BE}" srcId="{18807394-EC6B-4093-BA1E-EA73166BD29F}" destId="{C5DEB242-EE5C-456B-83B3-F7C3362BF076}" srcOrd="4" destOrd="0" parTransId="{29AD8F1E-E4A6-48FB-B257-1A4C07CD00C9}" sibTransId="{F4CF8EDA-57E1-48CC-A2CA-7BE15B1689CF}"/>
    <dgm:cxn modelId="{2031CAD9-190B-404A-BD8F-C2BAF5E2139F}" srcId="{18807394-EC6B-4093-BA1E-EA73166BD29F}" destId="{0C337631-1B96-4836-AEC2-47E90BB7F6EA}" srcOrd="3" destOrd="0" parTransId="{DD45360D-B183-4166-8280-817C83EABFED}" sibTransId="{6F3E4861-FE29-4775-9B1C-754DF476A13A}"/>
    <dgm:cxn modelId="{31C981E1-D2AA-41FC-9806-8270019417D5}" type="presOf" srcId="{C5DEB242-EE5C-456B-83B3-F7C3362BF076}" destId="{F76A137B-CF36-45C7-910D-E0EDE8B0A0C3}" srcOrd="0" destOrd="0" presId="urn:microsoft.com/office/officeart/2005/8/layout/default"/>
    <dgm:cxn modelId="{257703C0-305A-424A-AB9E-EB9F21FB3C3C}" type="presParOf" srcId="{87CECDF4-2621-49D2-AC1A-AF242EA496D9}" destId="{6D763601-4022-47F9-9FEF-9472C9C60524}" srcOrd="0" destOrd="0" presId="urn:microsoft.com/office/officeart/2005/8/layout/default"/>
    <dgm:cxn modelId="{E58E8AC1-E919-4A5A-99AC-3D1FF5360131}" type="presParOf" srcId="{87CECDF4-2621-49D2-AC1A-AF242EA496D9}" destId="{92AFC064-21DA-40C8-A6AA-361A0D91404E}" srcOrd="1" destOrd="0" presId="urn:microsoft.com/office/officeart/2005/8/layout/default"/>
    <dgm:cxn modelId="{9B415EEA-E4A0-45CD-8D5F-4A0E16633CB6}" type="presParOf" srcId="{87CECDF4-2621-49D2-AC1A-AF242EA496D9}" destId="{D79DD340-875B-48E8-B7F3-9A2B6C2A25BC}" srcOrd="2" destOrd="0" presId="urn:microsoft.com/office/officeart/2005/8/layout/default"/>
    <dgm:cxn modelId="{9D80FDD1-79AD-40C8-92F9-234155C9F4E5}" type="presParOf" srcId="{87CECDF4-2621-49D2-AC1A-AF242EA496D9}" destId="{144E65B4-BB13-458E-AB1A-32505416888B}" srcOrd="3" destOrd="0" presId="urn:microsoft.com/office/officeart/2005/8/layout/default"/>
    <dgm:cxn modelId="{CC6D646D-A3DE-42C1-B315-22B8617B2B89}" type="presParOf" srcId="{87CECDF4-2621-49D2-AC1A-AF242EA496D9}" destId="{9400F506-90D2-4150-8E44-170F80BA5A3F}" srcOrd="4" destOrd="0" presId="urn:microsoft.com/office/officeart/2005/8/layout/default"/>
    <dgm:cxn modelId="{934720A4-321E-44AF-AA2A-EF0886AA5D92}" type="presParOf" srcId="{87CECDF4-2621-49D2-AC1A-AF242EA496D9}" destId="{18E6F28A-AC2A-45EF-AF36-14556F1547A6}" srcOrd="5" destOrd="0" presId="urn:microsoft.com/office/officeart/2005/8/layout/default"/>
    <dgm:cxn modelId="{5CA950A6-2CB1-40F3-82FE-CE6BEF92628D}" type="presParOf" srcId="{87CECDF4-2621-49D2-AC1A-AF242EA496D9}" destId="{EA01CE61-9FD8-4E53-A76E-5BF7C80B20BC}" srcOrd="6" destOrd="0" presId="urn:microsoft.com/office/officeart/2005/8/layout/default"/>
    <dgm:cxn modelId="{385F73E3-CE49-49DD-89DB-8247F6A54C3D}" type="presParOf" srcId="{87CECDF4-2621-49D2-AC1A-AF242EA496D9}" destId="{A7E6AD45-3814-4D5C-8F3D-065CE7876801}" srcOrd="7" destOrd="0" presId="urn:microsoft.com/office/officeart/2005/8/layout/default"/>
    <dgm:cxn modelId="{7105F821-F7EC-44E1-BEEE-95D535C9D391}" type="presParOf" srcId="{87CECDF4-2621-49D2-AC1A-AF242EA496D9}" destId="{F76A137B-CF36-45C7-910D-E0EDE8B0A0C3}" srcOrd="8" destOrd="0" presId="urn:microsoft.com/office/officeart/2005/8/layout/default"/>
    <dgm:cxn modelId="{086CD05C-7810-46B9-B0C6-42B8E75D331C}" type="presParOf" srcId="{87CECDF4-2621-49D2-AC1A-AF242EA496D9}" destId="{F7B6BCC7-FC06-4A35-AABB-D502D86B4EBA}" srcOrd="9" destOrd="0" presId="urn:microsoft.com/office/officeart/2005/8/layout/default"/>
    <dgm:cxn modelId="{C07A1752-8692-49E6-960F-A209C2980076}" type="presParOf" srcId="{87CECDF4-2621-49D2-AC1A-AF242EA496D9}" destId="{6ACC17C4-7BDA-4229-A6DA-EB0021BD5F21}" srcOrd="10" destOrd="0" presId="urn:microsoft.com/office/officeart/2005/8/layout/default"/>
    <dgm:cxn modelId="{75A9E591-C1FD-4D61-9682-38205A767840}" type="presParOf" srcId="{87CECDF4-2621-49D2-AC1A-AF242EA496D9}" destId="{C4960A50-4124-4966-B0D9-0B0AF8A1BC8B}" srcOrd="11" destOrd="0" presId="urn:microsoft.com/office/officeart/2005/8/layout/default"/>
    <dgm:cxn modelId="{043AA783-81DF-47DC-A6DF-FDF15DFCF85B}" type="presParOf" srcId="{87CECDF4-2621-49D2-AC1A-AF242EA496D9}" destId="{4D03A425-2E5A-4E61-A53D-DB270A857D7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847E2-F25B-4928-A121-11A698A1E9B9}" type="doc">
      <dgm:prSet loTypeId="urn:microsoft.com/office/officeart/2005/8/layout/hierarchy2" loCatId="hierarchy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3747567A-2807-4494-B658-0C7603092EE7}">
      <dgm:prSet phldrT="[Text]"/>
      <dgm:spPr/>
      <dgm:t>
        <a:bodyPr/>
        <a:lstStyle/>
        <a:p>
          <a:r>
            <a:rPr lang="en-US" dirty="0"/>
            <a:t>-</a:t>
          </a:r>
        </a:p>
      </dgm:t>
    </dgm:pt>
    <dgm:pt modelId="{080E296B-48D1-4940-B801-5E7FD2A94B7A}" type="parTrans" cxnId="{ECCB3C4F-2398-4BEC-A765-4149A931C770}">
      <dgm:prSet/>
      <dgm:spPr/>
      <dgm:t>
        <a:bodyPr/>
        <a:lstStyle/>
        <a:p>
          <a:endParaRPr lang="en-US"/>
        </a:p>
      </dgm:t>
    </dgm:pt>
    <dgm:pt modelId="{7D2C7E97-AD4B-4D05-BD68-CDAF74BE6E92}" type="sibTrans" cxnId="{ECCB3C4F-2398-4BEC-A765-4149A931C770}">
      <dgm:prSet/>
      <dgm:spPr/>
      <dgm:t>
        <a:bodyPr/>
        <a:lstStyle/>
        <a:p>
          <a:endParaRPr lang="en-US"/>
        </a:p>
      </dgm:t>
    </dgm:pt>
    <dgm:pt modelId="{D0C18465-9E27-48F3-878A-67ADB0D6252C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A289B5F4-D707-483B-AF91-18FDAEDD3AA7}" type="parTrans" cxnId="{429B9F3D-5FA1-4D76-A132-7A1F4E9200C4}">
      <dgm:prSet/>
      <dgm:spPr/>
      <dgm:t>
        <a:bodyPr/>
        <a:lstStyle/>
        <a:p>
          <a:endParaRPr lang="en-US"/>
        </a:p>
      </dgm:t>
    </dgm:pt>
    <dgm:pt modelId="{AECF8EA9-0CC7-41AE-8244-92855B226846}" type="sibTrans" cxnId="{429B9F3D-5FA1-4D76-A132-7A1F4E9200C4}">
      <dgm:prSet/>
      <dgm:spPr/>
      <dgm:t>
        <a:bodyPr/>
        <a:lstStyle/>
        <a:p>
          <a:endParaRPr lang="en-US"/>
        </a:p>
      </dgm:t>
    </dgm:pt>
    <dgm:pt modelId="{9E214B98-55E3-4F23-8372-7A52DC7017B4}">
      <dgm:prSet phldrT="[Text]"/>
      <dgm:spPr/>
      <dgm:t>
        <a:bodyPr/>
        <a:lstStyle/>
        <a:p>
          <a:r>
            <a:rPr lang="en-US" dirty="0"/>
            <a:t>Core</a:t>
          </a:r>
        </a:p>
      </dgm:t>
    </dgm:pt>
    <dgm:pt modelId="{E9CB397A-9417-49D0-BFF4-59634F65FC37}" type="parTrans" cxnId="{69C2291C-5E7F-47D7-8C92-25D5091AC26E}">
      <dgm:prSet/>
      <dgm:spPr/>
      <dgm:t>
        <a:bodyPr/>
        <a:lstStyle/>
        <a:p>
          <a:endParaRPr lang="en-US"/>
        </a:p>
      </dgm:t>
    </dgm:pt>
    <dgm:pt modelId="{F9D0D487-56D3-44E4-ABE3-03605C36F4A2}" type="sibTrans" cxnId="{69C2291C-5E7F-47D7-8C92-25D5091AC26E}">
      <dgm:prSet/>
      <dgm:spPr/>
      <dgm:t>
        <a:bodyPr/>
        <a:lstStyle/>
        <a:p>
          <a:endParaRPr lang="en-US"/>
        </a:p>
      </dgm:t>
    </dgm:pt>
    <dgm:pt modelId="{B7A11DD5-924F-45F6-9C85-19E567398B5C}">
      <dgm:prSet phldrT="[Text]"/>
      <dgm:spPr/>
      <dgm:t>
        <a:bodyPr/>
        <a:lstStyle/>
        <a:p>
          <a:r>
            <a:rPr lang="en-US" dirty="0"/>
            <a:t>BEE</a:t>
          </a:r>
        </a:p>
      </dgm:t>
    </dgm:pt>
    <dgm:pt modelId="{66BDEB60-B7A0-4C5A-9ADE-7FC79A6ED539}" type="parTrans" cxnId="{55F86B09-B310-4510-A67F-C2E861A176D5}">
      <dgm:prSet/>
      <dgm:spPr/>
      <dgm:t>
        <a:bodyPr/>
        <a:lstStyle/>
        <a:p>
          <a:endParaRPr lang="en-US"/>
        </a:p>
      </dgm:t>
    </dgm:pt>
    <dgm:pt modelId="{6E300238-0F6B-430F-ADAE-78E1C5A7DF12}" type="sibTrans" cxnId="{55F86B09-B310-4510-A67F-C2E861A176D5}">
      <dgm:prSet/>
      <dgm:spPr/>
      <dgm:t>
        <a:bodyPr/>
        <a:lstStyle/>
        <a:p>
          <a:endParaRPr lang="en-US"/>
        </a:p>
      </dgm:t>
    </dgm:pt>
    <dgm:pt modelId="{2A5CD70E-58EA-4CF2-A348-B9CD39B04016}" type="pres">
      <dgm:prSet presAssocID="{BE3847E2-F25B-4928-A121-11A698A1E9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84A90D-167A-443C-8579-4EC7533D7A12}" type="pres">
      <dgm:prSet presAssocID="{3747567A-2807-4494-B658-0C7603092EE7}" presName="root1" presStyleCnt="0"/>
      <dgm:spPr/>
    </dgm:pt>
    <dgm:pt modelId="{929FA8F9-D708-473B-9880-06EB4A8E3C85}" type="pres">
      <dgm:prSet presAssocID="{3747567A-2807-4494-B658-0C7603092EE7}" presName="LevelOneTextNode" presStyleLbl="node0" presStyleIdx="0" presStyleCnt="1">
        <dgm:presLayoutVars>
          <dgm:chPref val="3"/>
        </dgm:presLayoutVars>
      </dgm:prSet>
      <dgm:spPr/>
    </dgm:pt>
    <dgm:pt modelId="{DD6A5598-2F84-4690-ACA4-3294AD30C02E}" type="pres">
      <dgm:prSet presAssocID="{3747567A-2807-4494-B658-0C7603092EE7}" presName="level2hierChild" presStyleCnt="0"/>
      <dgm:spPr/>
    </dgm:pt>
    <dgm:pt modelId="{2662F4B6-F754-4C74-8370-5459F40E127C}" type="pres">
      <dgm:prSet presAssocID="{A289B5F4-D707-483B-AF91-18FDAEDD3AA7}" presName="conn2-1" presStyleLbl="parChTrans1D2" presStyleIdx="0" presStyleCnt="3"/>
      <dgm:spPr/>
    </dgm:pt>
    <dgm:pt modelId="{CF16DF30-1A91-4168-97AC-47D709E32D20}" type="pres">
      <dgm:prSet presAssocID="{A289B5F4-D707-483B-AF91-18FDAEDD3AA7}" presName="connTx" presStyleLbl="parChTrans1D2" presStyleIdx="0" presStyleCnt="3"/>
      <dgm:spPr/>
    </dgm:pt>
    <dgm:pt modelId="{63E0B308-21F8-4565-820B-D5B58FBE9F60}" type="pres">
      <dgm:prSet presAssocID="{D0C18465-9E27-48F3-878A-67ADB0D6252C}" presName="root2" presStyleCnt="0"/>
      <dgm:spPr/>
    </dgm:pt>
    <dgm:pt modelId="{6C59D530-1B2F-4ECB-AE2D-B94CDEEA99DA}" type="pres">
      <dgm:prSet presAssocID="{D0C18465-9E27-48F3-878A-67ADB0D6252C}" presName="LevelTwoTextNode" presStyleLbl="node2" presStyleIdx="0" presStyleCnt="3">
        <dgm:presLayoutVars>
          <dgm:chPref val="3"/>
        </dgm:presLayoutVars>
      </dgm:prSet>
      <dgm:spPr/>
    </dgm:pt>
    <dgm:pt modelId="{BB1A67A7-4ACB-4FF1-BE9A-63873470E1F3}" type="pres">
      <dgm:prSet presAssocID="{D0C18465-9E27-48F3-878A-67ADB0D6252C}" presName="level3hierChild" presStyleCnt="0"/>
      <dgm:spPr/>
    </dgm:pt>
    <dgm:pt modelId="{5D36435D-A4B4-4B56-9B57-44961ECA9BD9}" type="pres">
      <dgm:prSet presAssocID="{E9CB397A-9417-49D0-BFF4-59634F65FC37}" presName="conn2-1" presStyleLbl="parChTrans1D2" presStyleIdx="1" presStyleCnt="3"/>
      <dgm:spPr/>
    </dgm:pt>
    <dgm:pt modelId="{3FE82C66-6BD0-4FE1-8A53-647EEE2FC751}" type="pres">
      <dgm:prSet presAssocID="{E9CB397A-9417-49D0-BFF4-59634F65FC37}" presName="connTx" presStyleLbl="parChTrans1D2" presStyleIdx="1" presStyleCnt="3"/>
      <dgm:spPr/>
    </dgm:pt>
    <dgm:pt modelId="{72AB8A8C-27D5-4F97-9D6E-B6E1BF49CA5E}" type="pres">
      <dgm:prSet presAssocID="{9E214B98-55E3-4F23-8372-7A52DC7017B4}" presName="root2" presStyleCnt="0"/>
      <dgm:spPr/>
    </dgm:pt>
    <dgm:pt modelId="{60023EED-C095-4F88-A6B4-B9F93316744E}" type="pres">
      <dgm:prSet presAssocID="{9E214B98-55E3-4F23-8372-7A52DC7017B4}" presName="LevelTwoTextNode" presStyleLbl="node2" presStyleIdx="1" presStyleCnt="3">
        <dgm:presLayoutVars>
          <dgm:chPref val="3"/>
        </dgm:presLayoutVars>
      </dgm:prSet>
      <dgm:spPr/>
    </dgm:pt>
    <dgm:pt modelId="{697DD694-1CA2-46F3-AC9D-8605B93F8D95}" type="pres">
      <dgm:prSet presAssocID="{9E214B98-55E3-4F23-8372-7A52DC7017B4}" presName="level3hierChild" presStyleCnt="0"/>
      <dgm:spPr/>
    </dgm:pt>
    <dgm:pt modelId="{12024D36-5014-4B0A-9EB7-5C80247BB2D9}" type="pres">
      <dgm:prSet presAssocID="{66BDEB60-B7A0-4C5A-9ADE-7FC79A6ED539}" presName="conn2-1" presStyleLbl="parChTrans1D2" presStyleIdx="2" presStyleCnt="3"/>
      <dgm:spPr/>
    </dgm:pt>
    <dgm:pt modelId="{1FD315A0-1E31-4EC0-B8FF-DAB2D8137CF5}" type="pres">
      <dgm:prSet presAssocID="{66BDEB60-B7A0-4C5A-9ADE-7FC79A6ED539}" presName="connTx" presStyleLbl="parChTrans1D2" presStyleIdx="2" presStyleCnt="3"/>
      <dgm:spPr/>
    </dgm:pt>
    <dgm:pt modelId="{CB7861FF-5905-435A-B05F-C22D904EEEF3}" type="pres">
      <dgm:prSet presAssocID="{B7A11DD5-924F-45F6-9C85-19E567398B5C}" presName="root2" presStyleCnt="0"/>
      <dgm:spPr/>
    </dgm:pt>
    <dgm:pt modelId="{D65F8564-E93A-4CC3-9959-0D40E226F9F1}" type="pres">
      <dgm:prSet presAssocID="{B7A11DD5-924F-45F6-9C85-19E567398B5C}" presName="LevelTwoTextNode" presStyleLbl="node2" presStyleIdx="2" presStyleCnt="3">
        <dgm:presLayoutVars>
          <dgm:chPref val="3"/>
        </dgm:presLayoutVars>
      </dgm:prSet>
      <dgm:spPr/>
    </dgm:pt>
    <dgm:pt modelId="{4B0AAFDC-4674-4057-849E-D76B5DCDC503}" type="pres">
      <dgm:prSet presAssocID="{B7A11DD5-924F-45F6-9C85-19E567398B5C}" presName="level3hierChild" presStyleCnt="0"/>
      <dgm:spPr/>
    </dgm:pt>
  </dgm:ptLst>
  <dgm:cxnLst>
    <dgm:cxn modelId="{55F86B09-B310-4510-A67F-C2E861A176D5}" srcId="{3747567A-2807-4494-B658-0C7603092EE7}" destId="{B7A11DD5-924F-45F6-9C85-19E567398B5C}" srcOrd="2" destOrd="0" parTransId="{66BDEB60-B7A0-4C5A-9ADE-7FC79A6ED539}" sibTransId="{6E300238-0F6B-430F-ADAE-78E1C5A7DF12}"/>
    <dgm:cxn modelId="{69C2291C-5E7F-47D7-8C92-25D5091AC26E}" srcId="{3747567A-2807-4494-B658-0C7603092EE7}" destId="{9E214B98-55E3-4F23-8372-7A52DC7017B4}" srcOrd="1" destOrd="0" parTransId="{E9CB397A-9417-49D0-BFF4-59634F65FC37}" sibTransId="{F9D0D487-56D3-44E4-ABE3-03605C36F4A2}"/>
    <dgm:cxn modelId="{429B9F3D-5FA1-4D76-A132-7A1F4E9200C4}" srcId="{3747567A-2807-4494-B658-0C7603092EE7}" destId="{D0C18465-9E27-48F3-878A-67ADB0D6252C}" srcOrd="0" destOrd="0" parTransId="{A289B5F4-D707-483B-AF91-18FDAEDD3AA7}" sibTransId="{AECF8EA9-0CC7-41AE-8244-92855B226846}"/>
    <dgm:cxn modelId="{195D623E-1601-475D-A006-3F7274A6E3ED}" type="presOf" srcId="{E9CB397A-9417-49D0-BFF4-59634F65FC37}" destId="{3FE82C66-6BD0-4FE1-8A53-647EEE2FC751}" srcOrd="1" destOrd="0" presId="urn:microsoft.com/office/officeart/2005/8/layout/hierarchy2"/>
    <dgm:cxn modelId="{ECCB3C4F-2398-4BEC-A765-4149A931C770}" srcId="{BE3847E2-F25B-4928-A121-11A698A1E9B9}" destId="{3747567A-2807-4494-B658-0C7603092EE7}" srcOrd="0" destOrd="0" parTransId="{080E296B-48D1-4940-B801-5E7FD2A94B7A}" sibTransId="{7D2C7E97-AD4B-4D05-BD68-CDAF74BE6E92}"/>
    <dgm:cxn modelId="{AF01FB52-0A2D-4DA0-8479-EE918663D7E6}" type="presOf" srcId="{9E214B98-55E3-4F23-8372-7A52DC7017B4}" destId="{60023EED-C095-4F88-A6B4-B9F93316744E}" srcOrd="0" destOrd="0" presId="urn:microsoft.com/office/officeart/2005/8/layout/hierarchy2"/>
    <dgm:cxn modelId="{C7F4F778-CDFA-4EF3-8E04-283936202CD7}" type="presOf" srcId="{BE3847E2-F25B-4928-A121-11A698A1E9B9}" destId="{2A5CD70E-58EA-4CF2-A348-B9CD39B04016}" srcOrd="0" destOrd="0" presId="urn:microsoft.com/office/officeart/2005/8/layout/hierarchy2"/>
    <dgm:cxn modelId="{91E1478D-2D1D-409E-B026-385F5DB27CC3}" type="presOf" srcId="{66BDEB60-B7A0-4C5A-9ADE-7FC79A6ED539}" destId="{12024D36-5014-4B0A-9EB7-5C80247BB2D9}" srcOrd="0" destOrd="0" presId="urn:microsoft.com/office/officeart/2005/8/layout/hierarchy2"/>
    <dgm:cxn modelId="{DD3B7890-19BA-4D5C-8B93-68DFBE1DEDD6}" type="presOf" srcId="{B7A11DD5-924F-45F6-9C85-19E567398B5C}" destId="{D65F8564-E93A-4CC3-9959-0D40E226F9F1}" srcOrd="0" destOrd="0" presId="urn:microsoft.com/office/officeart/2005/8/layout/hierarchy2"/>
    <dgm:cxn modelId="{835F869D-C11B-4F33-844D-E25EC00C9E02}" type="presOf" srcId="{A289B5F4-D707-483B-AF91-18FDAEDD3AA7}" destId="{CF16DF30-1A91-4168-97AC-47D709E32D20}" srcOrd="1" destOrd="0" presId="urn:microsoft.com/office/officeart/2005/8/layout/hierarchy2"/>
    <dgm:cxn modelId="{B5CC78A3-A8B1-45E6-A032-7FA2C1409A0C}" type="presOf" srcId="{A289B5F4-D707-483B-AF91-18FDAEDD3AA7}" destId="{2662F4B6-F754-4C74-8370-5459F40E127C}" srcOrd="0" destOrd="0" presId="urn:microsoft.com/office/officeart/2005/8/layout/hierarchy2"/>
    <dgm:cxn modelId="{AC6233D0-D55B-4187-82CB-6ACF5B6F3B5F}" type="presOf" srcId="{D0C18465-9E27-48F3-878A-67ADB0D6252C}" destId="{6C59D530-1B2F-4ECB-AE2D-B94CDEEA99DA}" srcOrd="0" destOrd="0" presId="urn:microsoft.com/office/officeart/2005/8/layout/hierarchy2"/>
    <dgm:cxn modelId="{05B731D2-4CCE-4DF9-B79A-A7A0A15E15AD}" type="presOf" srcId="{3747567A-2807-4494-B658-0C7603092EE7}" destId="{929FA8F9-D708-473B-9880-06EB4A8E3C85}" srcOrd="0" destOrd="0" presId="urn:microsoft.com/office/officeart/2005/8/layout/hierarchy2"/>
    <dgm:cxn modelId="{F3E8C5D6-A0D7-4AA5-81D5-4BADB6D04BDB}" type="presOf" srcId="{E9CB397A-9417-49D0-BFF4-59634F65FC37}" destId="{5D36435D-A4B4-4B56-9B57-44961ECA9BD9}" srcOrd="0" destOrd="0" presId="urn:microsoft.com/office/officeart/2005/8/layout/hierarchy2"/>
    <dgm:cxn modelId="{B18526F4-60BE-44DA-A730-5C1688E63F36}" type="presOf" srcId="{66BDEB60-B7A0-4C5A-9ADE-7FC79A6ED539}" destId="{1FD315A0-1E31-4EC0-B8FF-DAB2D8137CF5}" srcOrd="1" destOrd="0" presId="urn:microsoft.com/office/officeart/2005/8/layout/hierarchy2"/>
    <dgm:cxn modelId="{BECFD5C8-8907-4D92-A7E8-81EABA3A80F4}" type="presParOf" srcId="{2A5CD70E-58EA-4CF2-A348-B9CD39B04016}" destId="{F284A90D-167A-443C-8579-4EC7533D7A12}" srcOrd="0" destOrd="0" presId="urn:microsoft.com/office/officeart/2005/8/layout/hierarchy2"/>
    <dgm:cxn modelId="{EA78DC77-6BBD-4D19-A4FC-B524F9B7DBA5}" type="presParOf" srcId="{F284A90D-167A-443C-8579-4EC7533D7A12}" destId="{929FA8F9-D708-473B-9880-06EB4A8E3C85}" srcOrd="0" destOrd="0" presId="urn:microsoft.com/office/officeart/2005/8/layout/hierarchy2"/>
    <dgm:cxn modelId="{26105E92-B634-4FC6-830E-475B8F1B8E16}" type="presParOf" srcId="{F284A90D-167A-443C-8579-4EC7533D7A12}" destId="{DD6A5598-2F84-4690-ACA4-3294AD30C02E}" srcOrd="1" destOrd="0" presId="urn:microsoft.com/office/officeart/2005/8/layout/hierarchy2"/>
    <dgm:cxn modelId="{6DCE54BC-D5A2-4763-A7A5-96AEBBDCE34F}" type="presParOf" srcId="{DD6A5598-2F84-4690-ACA4-3294AD30C02E}" destId="{2662F4B6-F754-4C74-8370-5459F40E127C}" srcOrd="0" destOrd="0" presId="urn:microsoft.com/office/officeart/2005/8/layout/hierarchy2"/>
    <dgm:cxn modelId="{80E8053D-56C0-4EC8-AE83-0A071A014842}" type="presParOf" srcId="{2662F4B6-F754-4C74-8370-5459F40E127C}" destId="{CF16DF30-1A91-4168-97AC-47D709E32D20}" srcOrd="0" destOrd="0" presId="urn:microsoft.com/office/officeart/2005/8/layout/hierarchy2"/>
    <dgm:cxn modelId="{0F29AE9E-9929-4E0F-A2E9-DFCF6B616909}" type="presParOf" srcId="{DD6A5598-2F84-4690-ACA4-3294AD30C02E}" destId="{63E0B308-21F8-4565-820B-D5B58FBE9F60}" srcOrd="1" destOrd="0" presId="urn:microsoft.com/office/officeart/2005/8/layout/hierarchy2"/>
    <dgm:cxn modelId="{994ED7DC-3C80-4B5E-8522-9881E7F3DE1F}" type="presParOf" srcId="{63E0B308-21F8-4565-820B-D5B58FBE9F60}" destId="{6C59D530-1B2F-4ECB-AE2D-B94CDEEA99DA}" srcOrd="0" destOrd="0" presId="urn:microsoft.com/office/officeart/2005/8/layout/hierarchy2"/>
    <dgm:cxn modelId="{491F7C21-951F-413D-BEDE-BE8CA11C9A72}" type="presParOf" srcId="{63E0B308-21F8-4565-820B-D5B58FBE9F60}" destId="{BB1A67A7-4ACB-4FF1-BE9A-63873470E1F3}" srcOrd="1" destOrd="0" presId="urn:microsoft.com/office/officeart/2005/8/layout/hierarchy2"/>
    <dgm:cxn modelId="{376A078D-2FC2-4AF1-BF87-E167921C7378}" type="presParOf" srcId="{DD6A5598-2F84-4690-ACA4-3294AD30C02E}" destId="{5D36435D-A4B4-4B56-9B57-44961ECA9BD9}" srcOrd="2" destOrd="0" presId="urn:microsoft.com/office/officeart/2005/8/layout/hierarchy2"/>
    <dgm:cxn modelId="{497518C4-2778-46EB-A8C9-6A4D8145B924}" type="presParOf" srcId="{5D36435D-A4B4-4B56-9B57-44961ECA9BD9}" destId="{3FE82C66-6BD0-4FE1-8A53-647EEE2FC751}" srcOrd="0" destOrd="0" presId="urn:microsoft.com/office/officeart/2005/8/layout/hierarchy2"/>
    <dgm:cxn modelId="{E09DFEA4-767C-468A-958F-422E85C32628}" type="presParOf" srcId="{DD6A5598-2F84-4690-ACA4-3294AD30C02E}" destId="{72AB8A8C-27D5-4F97-9D6E-B6E1BF49CA5E}" srcOrd="3" destOrd="0" presId="urn:microsoft.com/office/officeart/2005/8/layout/hierarchy2"/>
    <dgm:cxn modelId="{1B6460A9-16DB-4DDD-A4C3-61DE3451F7E5}" type="presParOf" srcId="{72AB8A8C-27D5-4F97-9D6E-B6E1BF49CA5E}" destId="{60023EED-C095-4F88-A6B4-B9F93316744E}" srcOrd="0" destOrd="0" presId="urn:microsoft.com/office/officeart/2005/8/layout/hierarchy2"/>
    <dgm:cxn modelId="{3AE8CB61-02DB-4215-A6FB-6712C52E2CED}" type="presParOf" srcId="{72AB8A8C-27D5-4F97-9D6E-B6E1BF49CA5E}" destId="{697DD694-1CA2-46F3-AC9D-8605B93F8D95}" srcOrd="1" destOrd="0" presId="urn:microsoft.com/office/officeart/2005/8/layout/hierarchy2"/>
    <dgm:cxn modelId="{D484F891-DB7A-47DE-BE14-7662570B6DC8}" type="presParOf" srcId="{DD6A5598-2F84-4690-ACA4-3294AD30C02E}" destId="{12024D36-5014-4B0A-9EB7-5C80247BB2D9}" srcOrd="4" destOrd="0" presId="urn:microsoft.com/office/officeart/2005/8/layout/hierarchy2"/>
    <dgm:cxn modelId="{3095D359-5BFE-47C1-AFE3-95837E882CC0}" type="presParOf" srcId="{12024D36-5014-4B0A-9EB7-5C80247BB2D9}" destId="{1FD315A0-1E31-4EC0-B8FF-DAB2D8137CF5}" srcOrd="0" destOrd="0" presId="urn:microsoft.com/office/officeart/2005/8/layout/hierarchy2"/>
    <dgm:cxn modelId="{8BE15AE2-775C-44AD-BC7E-7AF52B44CD01}" type="presParOf" srcId="{DD6A5598-2F84-4690-ACA4-3294AD30C02E}" destId="{CB7861FF-5905-435A-B05F-C22D904EEEF3}" srcOrd="5" destOrd="0" presId="urn:microsoft.com/office/officeart/2005/8/layout/hierarchy2"/>
    <dgm:cxn modelId="{468D6F09-5561-46F5-A209-968A99B8D4C5}" type="presParOf" srcId="{CB7861FF-5905-435A-B05F-C22D904EEEF3}" destId="{D65F8564-E93A-4CC3-9959-0D40E226F9F1}" srcOrd="0" destOrd="0" presId="urn:microsoft.com/office/officeart/2005/8/layout/hierarchy2"/>
    <dgm:cxn modelId="{6633427D-A77C-4CD7-AF67-F5342C6E215F}" type="presParOf" srcId="{CB7861FF-5905-435A-B05F-C22D904EEEF3}" destId="{4B0AAFDC-4674-4057-849E-D76B5DCDC5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32B56F-D14A-4223-8878-85956C97AF4E}" type="doc">
      <dgm:prSet loTypeId="urn:microsoft.com/office/officeart/2005/8/layout/p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9A07AC4-D9F7-4E69-A1C0-3A8511BD1989}">
      <dgm:prSet phldrT="[Text]"/>
      <dgm:spPr/>
      <dgm:t>
        <a:bodyPr/>
        <a:lstStyle/>
        <a:p>
          <a:r>
            <a:rPr lang="en-US" dirty="0"/>
            <a:t>Fast</a:t>
          </a:r>
        </a:p>
      </dgm:t>
    </dgm:pt>
    <dgm:pt modelId="{A817C364-1721-4B5A-8447-54FA7387E7EC}" type="parTrans" cxnId="{EA3144FE-6FA1-4635-96E1-C242AE62A665}">
      <dgm:prSet/>
      <dgm:spPr/>
      <dgm:t>
        <a:bodyPr/>
        <a:lstStyle/>
        <a:p>
          <a:endParaRPr lang="en-US"/>
        </a:p>
      </dgm:t>
    </dgm:pt>
    <dgm:pt modelId="{419E58E6-8E69-4CCA-9FA4-9424CE4699AC}" type="sibTrans" cxnId="{EA3144FE-6FA1-4635-96E1-C242AE62A665}">
      <dgm:prSet/>
      <dgm:spPr/>
      <dgm:t>
        <a:bodyPr/>
        <a:lstStyle/>
        <a:p>
          <a:endParaRPr lang="en-US"/>
        </a:p>
      </dgm:t>
    </dgm:pt>
    <dgm:pt modelId="{383021C0-B8C1-4BEB-8A69-9A6417668343}">
      <dgm:prSet phldrT="[Text]"/>
      <dgm:spPr/>
      <dgm:t>
        <a:bodyPr/>
        <a:lstStyle/>
        <a:p>
          <a:r>
            <a:rPr lang="en-US" dirty="0"/>
            <a:t>Cross-platform</a:t>
          </a:r>
        </a:p>
      </dgm:t>
    </dgm:pt>
    <dgm:pt modelId="{0A7A3477-FE36-42C8-A64C-64DE53821429}" type="parTrans" cxnId="{7CE2024D-55B5-4D3C-BFEF-8AA6FB32CFF1}">
      <dgm:prSet/>
      <dgm:spPr/>
      <dgm:t>
        <a:bodyPr/>
        <a:lstStyle/>
        <a:p>
          <a:endParaRPr lang="en-US"/>
        </a:p>
      </dgm:t>
    </dgm:pt>
    <dgm:pt modelId="{9DA64E8B-0D35-4D51-938E-B1347B95F55B}" type="sibTrans" cxnId="{7CE2024D-55B5-4D3C-BFEF-8AA6FB32CFF1}">
      <dgm:prSet/>
      <dgm:spPr/>
      <dgm:t>
        <a:bodyPr/>
        <a:lstStyle/>
        <a:p>
          <a:endParaRPr lang="en-US"/>
        </a:p>
      </dgm:t>
    </dgm:pt>
    <dgm:pt modelId="{5F297E3E-892F-47AA-AEEA-C8956E312990}">
      <dgm:prSet phldrT="[Text]"/>
      <dgm:spPr/>
      <dgm:t>
        <a:bodyPr/>
        <a:lstStyle/>
        <a:p>
          <a:r>
            <a:rPr lang="en-US" dirty="0"/>
            <a:t>Lightweight</a:t>
          </a:r>
        </a:p>
      </dgm:t>
    </dgm:pt>
    <dgm:pt modelId="{8638EB5C-24D4-4F40-9BF7-ECBB97E1B0FC}" type="parTrans" cxnId="{7AF2363D-9D44-4CD9-9F2A-73EA19A76D33}">
      <dgm:prSet/>
      <dgm:spPr/>
      <dgm:t>
        <a:bodyPr/>
        <a:lstStyle/>
        <a:p>
          <a:endParaRPr lang="en-US"/>
        </a:p>
      </dgm:t>
    </dgm:pt>
    <dgm:pt modelId="{30269D8C-A343-4415-B81C-6038AFC6BC1D}" type="sibTrans" cxnId="{7AF2363D-9D44-4CD9-9F2A-73EA19A76D33}">
      <dgm:prSet/>
      <dgm:spPr/>
      <dgm:t>
        <a:bodyPr/>
        <a:lstStyle/>
        <a:p>
          <a:endParaRPr lang="en-US"/>
        </a:p>
      </dgm:t>
    </dgm:pt>
    <dgm:pt modelId="{448F134F-986D-4B86-9C64-8BB16EF457DE}">
      <dgm:prSet phldrT="[Text]"/>
      <dgm:spPr/>
      <dgm:t>
        <a:bodyPr/>
        <a:lstStyle/>
        <a:p>
          <a:r>
            <a:rPr lang="en-US" dirty="0"/>
            <a:t>Open Source</a:t>
          </a:r>
        </a:p>
      </dgm:t>
    </dgm:pt>
    <dgm:pt modelId="{C8817C0F-7630-43C2-91F1-CF701E9BE92A}" type="parTrans" cxnId="{65D8C318-B022-47C0-903E-ED6EC969F706}">
      <dgm:prSet/>
      <dgm:spPr/>
      <dgm:t>
        <a:bodyPr/>
        <a:lstStyle/>
        <a:p>
          <a:endParaRPr lang="en-US"/>
        </a:p>
      </dgm:t>
    </dgm:pt>
    <dgm:pt modelId="{35B298A6-B899-4D59-9F93-D792E306B07A}" type="sibTrans" cxnId="{65D8C318-B022-47C0-903E-ED6EC969F706}">
      <dgm:prSet/>
      <dgm:spPr/>
      <dgm:t>
        <a:bodyPr/>
        <a:lstStyle/>
        <a:p>
          <a:endParaRPr lang="en-US"/>
        </a:p>
      </dgm:t>
    </dgm:pt>
    <dgm:pt modelId="{5C21EB59-91FF-4284-9B25-469F7B0016F3}">
      <dgm:prSet phldrT="[Text]"/>
      <dgm:spPr/>
      <dgm:t>
        <a:bodyPr/>
        <a:lstStyle/>
        <a:p>
          <a:r>
            <a:rPr lang="en-US" dirty="0"/>
            <a:t>Compatible</a:t>
          </a:r>
        </a:p>
      </dgm:t>
    </dgm:pt>
    <dgm:pt modelId="{0B2A4B9F-79BE-4791-ACDB-F144FF6B181E}" type="parTrans" cxnId="{94668A1D-50C6-45A7-9983-7177EA21C28D}">
      <dgm:prSet/>
      <dgm:spPr/>
      <dgm:t>
        <a:bodyPr/>
        <a:lstStyle/>
        <a:p>
          <a:endParaRPr lang="en-US"/>
        </a:p>
      </dgm:t>
    </dgm:pt>
    <dgm:pt modelId="{6A23A31F-42BF-47D7-83A4-0154FE83A361}" type="sibTrans" cxnId="{94668A1D-50C6-45A7-9983-7177EA21C28D}">
      <dgm:prSet/>
      <dgm:spPr/>
      <dgm:t>
        <a:bodyPr/>
        <a:lstStyle/>
        <a:p>
          <a:endParaRPr lang="en-US"/>
        </a:p>
      </dgm:t>
    </dgm:pt>
    <dgm:pt modelId="{4EBE0E74-796C-4996-BC3F-D1E8D489A964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820E792B-FFDB-47EE-9483-57DA6328B53C}" type="parTrans" cxnId="{DC705C1C-3A4D-4C64-86D4-5D73E93EB782}">
      <dgm:prSet/>
      <dgm:spPr/>
      <dgm:t>
        <a:bodyPr/>
        <a:lstStyle/>
        <a:p>
          <a:endParaRPr lang="en-US"/>
        </a:p>
      </dgm:t>
    </dgm:pt>
    <dgm:pt modelId="{FCB4109B-D1AA-49EB-BAE6-9B1E0C4D44AD}" type="sibTrans" cxnId="{DC705C1C-3A4D-4C64-86D4-5D73E93EB782}">
      <dgm:prSet/>
      <dgm:spPr/>
      <dgm:t>
        <a:bodyPr/>
        <a:lstStyle/>
        <a:p>
          <a:endParaRPr lang="en-US"/>
        </a:p>
      </dgm:t>
    </dgm:pt>
    <dgm:pt modelId="{0B99C268-17F1-4F7E-B2F0-94539FB54CF2}" type="pres">
      <dgm:prSet presAssocID="{5F32B56F-D14A-4223-8878-85956C97AF4E}" presName="Name0" presStyleCnt="0">
        <dgm:presLayoutVars>
          <dgm:dir/>
          <dgm:resizeHandles val="exact"/>
        </dgm:presLayoutVars>
      </dgm:prSet>
      <dgm:spPr/>
    </dgm:pt>
    <dgm:pt modelId="{5398620F-6B6D-410D-9599-9106DAA98D2F}" type="pres">
      <dgm:prSet presAssocID="{89A07AC4-D9F7-4E69-A1C0-3A8511BD1989}" presName="compNode" presStyleCnt="0"/>
      <dgm:spPr/>
    </dgm:pt>
    <dgm:pt modelId="{B769F961-6DFA-4047-8E99-1C58C6F92AB1}" type="pres">
      <dgm:prSet presAssocID="{89A07AC4-D9F7-4E69-A1C0-3A8511BD1989}" presName="pictRect" presStyleLbl="node1" presStyleIdx="0" presStyleCnt="6"/>
      <dgm:spPr/>
    </dgm:pt>
    <dgm:pt modelId="{0B9AAAA8-B604-4A06-B71E-A10F4AD1B0B2}" type="pres">
      <dgm:prSet presAssocID="{89A07AC4-D9F7-4E69-A1C0-3A8511BD1989}" presName="textRect" presStyleLbl="revTx" presStyleIdx="0" presStyleCnt="6">
        <dgm:presLayoutVars>
          <dgm:bulletEnabled val="1"/>
        </dgm:presLayoutVars>
      </dgm:prSet>
      <dgm:spPr/>
    </dgm:pt>
    <dgm:pt modelId="{F3B586A2-D1DC-4520-A1E4-34264C60501F}" type="pres">
      <dgm:prSet presAssocID="{419E58E6-8E69-4CCA-9FA4-9424CE4699AC}" presName="sibTrans" presStyleLbl="sibTrans2D1" presStyleIdx="0" presStyleCnt="0"/>
      <dgm:spPr/>
    </dgm:pt>
    <dgm:pt modelId="{1C12008E-9E81-41FF-A205-2C25719961E8}" type="pres">
      <dgm:prSet presAssocID="{383021C0-B8C1-4BEB-8A69-9A6417668343}" presName="compNode" presStyleCnt="0"/>
      <dgm:spPr/>
    </dgm:pt>
    <dgm:pt modelId="{3FEA3033-3776-4329-BAB6-00A553EEC64D}" type="pres">
      <dgm:prSet presAssocID="{383021C0-B8C1-4BEB-8A69-9A6417668343}" presName="pictRect" presStyleLbl="node1" presStyleIdx="1" presStyleCnt="6"/>
      <dgm:spPr/>
    </dgm:pt>
    <dgm:pt modelId="{3F5D9F09-2A35-4585-AC23-62BA598A8316}" type="pres">
      <dgm:prSet presAssocID="{383021C0-B8C1-4BEB-8A69-9A6417668343}" presName="textRect" presStyleLbl="revTx" presStyleIdx="1" presStyleCnt="6">
        <dgm:presLayoutVars>
          <dgm:bulletEnabled val="1"/>
        </dgm:presLayoutVars>
      </dgm:prSet>
      <dgm:spPr/>
    </dgm:pt>
    <dgm:pt modelId="{1212940F-84CE-47B9-AB48-4C1BFBD13338}" type="pres">
      <dgm:prSet presAssocID="{9DA64E8B-0D35-4D51-938E-B1347B95F55B}" presName="sibTrans" presStyleLbl="sibTrans2D1" presStyleIdx="0" presStyleCnt="0"/>
      <dgm:spPr/>
    </dgm:pt>
    <dgm:pt modelId="{FD76FE5F-9E93-4015-B611-55C8740A7803}" type="pres">
      <dgm:prSet presAssocID="{5F297E3E-892F-47AA-AEEA-C8956E312990}" presName="compNode" presStyleCnt="0"/>
      <dgm:spPr/>
    </dgm:pt>
    <dgm:pt modelId="{60FAA2C6-01BA-46CC-AECD-ECFC42D0911B}" type="pres">
      <dgm:prSet presAssocID="{5F297E3E-892F-47AA-AEEA-C8956E312990}" presName="pictRect" presStyleLbl="node1" presStyleIdx="2" presStyleCnt="6"/>
      <dgm:spPr/>
    </dgm:pt>
    <dgm:pt modelId="{E321FAD1-3AFF-47CE-8C6C-69CD9E134AB6}" type="pres">
      <dgm:prSet presAssocID="{5F297E3E-892F-47AA-AEEA-C8956E312990}" presName="textRect" presStyleLbl="revTx" presStyleIdx="2" presStyleCnt="6">
        <dgm:presLayoutVars>
          <dgm:bulletEnabled val="1"/>
        </dgm:presLayoutVars>
      </dgm:prSet>
      <dgm:spPr/>
    </dgm:pt>
    <dgm:pt modelId="{8CC8A9D2-6E62-40CA-86B2-71429B91639F}" type="pres">
      <dgm:prSet presAssocID="{30269D8C-A343-4415-B81C-6038AFC6BC1D}" presName="sibTrans" presStyleLbl="sibTrans2D1" presStyleIdx="0" presStyleCnt="0"/>
      <dgm:spPr/>
    </dgm:pt>
    <dgm:pt modelId="{424A8183-58C7-437A-8615-9968827092EF}" type="pres">
      <dgm:prSet presAssocID="{448F134F-986D-4B86-9C64-8BB16EF457DE}" presName="compNode" presStyleCnt="0"/>
      <dgm:spPr/>
    </dgm:pt>
    <dgm:pt modelId="{CA84D3F6-3B22-42DB-BEFE-9F852DFB1A28}" type="pres">
      <dgm:prSet presAssocID="{448F134F-986D-4B86-9C64-8BB16EF457DE}" presName="pictRect" presStyleLbl="node1" presStyleIdx="3" presStyleCnt="6"/>
      <dgm:spPr/>
    </dgm:pt>
    <dgm:pt modelId="{FEB547A9-EDB8-4250-B8D2-8CC6A0378FF6}" type="pres">
      <dgm:prSet presAssocID="{448F134F-986D-4B86-9C64-8BB16EF457DE}" presName="textRect" presStyleLbl="revTx" presStyleIdx="3" presStyleCnt="6">
        <dgm:presLayoutVars>
          <dgm:bulletEnabled val="1"/>
        </dgm:presLayoutVars>
      </dgm:prSet>
      <dgm:spPr/>
    </dgm:pt>
    <dgm:pt modelId="{EACD2F6F-1DB5-4F2E-980D-F22DBB026B09}" type="pres">
      <dgm:prSet presAssocID="{35B298A6-B899-4D59-9F93-D792E306B07A}" presName="sibTrans" presStyleLbl="sibTrans2D1" presStyleIdx="0" presStyleCnt="0"/>
      <dgm:spPr/>
    </dgm:pt>
    <dgm:pt modelId="{EB01C664-E7D8-4A22-81F3-0C5224DDAC24}" type="pres">
      <dgm:prSet presAssocID="{5C21EB59-91FF-4284-9B25-469F7B0016F3}" presName="compNode" presStyleCnt="0"/>
      <dgm:spPr/>
    </dgm:pt>
    <dgm:pt modelId="{1DABE7AF-B0D0-4E82-981F-340732C0F622}" type="pres">
      <dgm:prSet presAssocID="{5C21EB59-91FF-4284-9B25-469F7B0016F3}" presName="pictRect" presStyleLbl="node1" presStyleIdx="4" presStyleCnt="6"/>
      <dgm:spPr/>
    </dgm:pt>
    <dgm:pt modelId="{7DCDB1E0-92AA-4686-BD87-1D96AEEA541D}" type="pres">
      <dgm:prSet presAssocID="{5C21EB59-91FF-4284-9B25-469F7B0016F3}" presName="textRect" presStyleLbl="revTx" presStyleIdx="4" presStyleCnt="6">
        <dgm:presLayoutVars>
          <dgm:bulletEnabled val="1"/>
        </dgm:presLayoutVars>
      </dgm:prSet>
      <dgm:spPr/>
    </dgm:pt>
    <dgm:pt modelId="{2E3153A5-7C61-45A5-BD65-625ADDC07B54}" type="pres">
      <dgm:prSet presAssocID="{6A23A31F-42BF-47D7-83A4-0154FE83A361}" presName="sibTrans" presStyleLbl="sibTrans2D1" presStyleIdx="0" presStyleCnt="0"/>
      <dgm:spPr/>
    </dgm:pt>
    <dgm:pt modelId="{DCAD51B9-B8FD-49AB-B0BB-A352757ABFF7}" type="pres">
      <dgm:prSet presAssocID="{4EBE0E74-796C-4996-BC3F-D1E8D489A964}" presName="compNode" presStyleCnt="0"/>
      <dgm:spPr/>
    </dgm:pt>
    <dgm:pt modelId="{37490828-1D06-45D6-A3DB-2D2823462344}" type="pres">
      <dgm:prSet presAssocID="{4EBE0E74-796C-4996-BC3F-D1E8D489A964}" presName="pictRect" presStyleLbl="node1" presStyleIdx="5" presStyleCnt="6"/>
      <dgm:spPr/>
    </dgm:pt>
    <dgm:pt modelId="{DF6DF190-9611-4A3A-9CE1-423B333AFA92}" type="pres">
      <dgm:prSet presAssocID="{4EBE0E74-796C-4996-BC3F-D1E8D489A964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359E2B0F-C6E2-4342-B1E5-F4FB02150A26}" type="presOf" srcId="{30269D8C-A343-4415-B81C-6038AFC6BC1D}" destId="{8CC8A9D2-6E62-40CA-86B2-71429B91639F}" srcOrd="0" destOrd="0" presId="urn:microsoft.com/office/officeart/2005/8/layout/pList1"/>
    <dgm:cxn modelId="{65D8C318-B022-47C0-903E-ED6EC969F706}" srcId="{5F32B56F-D14A-4223-8878-85956C97AF4E}" destId="{448F134F-986D-4B86-9C64-8BB16EF457DE}" srcOrd="3" destOrd="0" parTransId="{C8817C0F-7630-43C2-91F1-CF701E9BE92A}" sibTransId="{35B298A6-B899-4D59-9F93-D792E306B07A}"/>
    <dgm:cxn modelId="{32844519-1E50-4B1E-B588-66C0E6BA5E5A}" type="presOf" srcId="{383021C0-B8C1-4BEB-8A69-9A6417668343}" destId="{3F5D9F09-2A35-4585-AC23-62BA598A8316}" srcOrd="0" destOrd="0" presId="urn:microsoft.com/office/officeart/2005/8/layout/pList1"/>
    <dgm:cxn modelId="{DC705C1C-3A4D-4C64-86D4-5D73E93EB782}" srcId="{5F32B56F-D14A-4223-8878-85956C97AF4E}" destId="{4EBE0E74-796C-4996-BC3F-D1E8D489A964}" srcOrd="5" destOrd="0" parTransId="{820E792B-FFDB-47EE-9483-57DA6328B53C}" sibTransId="{FCB4109B-D1AA-49EB-BAE6-9B1E0C4D44AD}"/>
    <dgm:cxn modelId="{94668A1D-50C6-45A7-9983-7177EA21C28D}" srcId="{5F32B56F-D14A-4223-8878-85956C97AF4E}" destId="{5C21EB59-91FF-4284-9B25-469F7B0016F3}" srcOrd="4" destOrd="0" parTransId="{0B2A4B9F-79BE-4791-ACDB-F144FF6B181E}" sibTransId="{6A23A31F-42BF-47D7-83A4-0154FE83A361}"/>
    <dgm:cxn modelId="{EF662D29-005D-44E8-B616-36AF881CE946}" type="presOf" srcId="{5F32B56F-D14A-4223-8878-85956C97AF4E}" destId="{0B99C268-17F1-4F7E-B2F0-94539FB54CF2}" srcOrd="0" destOrd="0" presId="urn:microsoft.com/office/officeart/2005/8/layout/pList1"/>
    <dgm:cxn modelId="{7AF2363D-9D44-4CD9-9F2A-73EA19A76D33}" srcId="{5F32B56F-D14A-4223-8878-85956C97AF4E}" destId="{5F297E3E-892F-47AA-AEEA-C8956E312990}" srcOrd="2" destOrd="0" parTransId="{8638EB5C-24D4-4F40-9BF7-ECBB97E1B0FC}" sibTransId="{30269D8C-A343-4415-B81C-6038AFC6BC1D}"/>
    <dgm:cxn modelId="{A551A55C-7F36-4B94-8CFF-C083EE636FF3}" type="presOf" srcId="{419E58E6-8E69-4CCA-9FA4-9424CE4699AC}" destId="{F3B586A2-D1DC-4520-A1E4-34264C60501F}" srcOrd="0" destOrd="0" presId="urn:microsoft.com/office/officeart/2005/8/layout/pList1"/>
    <dgm:cxn modelId="{7CE2024D-55B5-4D3C-BFEF-8AA6FB32CFF1}" srcId="{5F32B56F-D14A-4223-8878-85956C97AF4E}" destId="{383021C0-B8C1-4BEB-8A69-9A6417668343}" srcOrd="1" destOrd="0" parTransId="{0A7A3477-FE36-42C8-A64C-64DE53821429}" sibTransId="{9DA64E8B-0D35-4D51-938E-B1347B95F55B}"/>
    <dgm:cxn modelId="{B0C66F4F-DB57-4BAE-AA58-B8DB60CBB4BF}" type="presOf" srcId="{9DA64E8B-0D35-4D51-938E-B1347B95F55B}" destId="{1212940F-84CE-47B9-AB48-4C1BFBD13338}" srcOrd="0" destOrd="0" presId="urn:microsoft.com/office/officeart/2005/8/layout/pList1"/>
    <dgm:cxn modelId="{1956B3A4-CC3A-4F2B-A283-F4ACD4C5A197}" type="presOf" srcId="{5C21EB59-91FF-4284-9B25-469F7B0016F3}" destId="{7DCDB1E0-92AA-4686-BD87-1D96AEEA541D}" srcOrd="0" destOrd="0" presId="urn:microsoft.com/office/officeart/2005/8/layout/pList1"/>
    <dgm:cxn modelId="{29B898DB-45E8-48C4-A409-B06E1310A813}" type="presOf" srcId="{5F297E3E-892F-47AA-AEEA-C8956E312990}" destId="{E321FAD1-3AFF-47CE-8C6C-69CD9E134AB6}" srcOrd="0" destOrd="0" presId="urn:microsoft.com/office/officeart/2005/8/layout/pList1"/>
    <dgm:cxn modelId="{496D3EDE-2919-4C90-B557-D6F7AF97E6CC}" type="presOf" srcId="{448F134F-986D-4B86-9C64-8BB16EF457DE}" destId="{FEB547A9-EDB8-4250-B8D2-8CC6A0378FF6}" srcOrd="0" destOrd="0" presId="urn:microsoft.com/office/officeart/2005/8/layout/pList1"/>
    <dgm:cxn modelId="{6E7E1ADF-BCA3-4CEE-BADC-2808E194CBDA}" type="presOf" srcId="{6A23A31F-42BF-47D7-83A4-0154FE83A361}" destId="{2E3153A5-7C61-45A5-BD65-625ADDC07B54}" srcOrd="0" destOrd="0" presId="urn:microsoft.com/office/officeart/2005/8/layout/pList1"/>
    <dgm:cxn modelId="{13FF49E4-410D-4EAA-AB92-4F8D8A887DC8}" type="presOf" srcId="{89A07AC4-D9F7-4E69-A1C0-3A8511BD1989}" destId="{0B9AAAA8-B604-4A06-B71E-A10F4AD1B0B2}" srcOrd="0" destOrd="0" presId="urn:microsoft.com/office/officeart/2005/8/layout/pList1"/>
    <dgm:cxn modelId="{58C3C4EA-CC4B-4E54-A131-532FF2B6284F}" type="presOf" srcId="{35B298A6-B899-4D59-9F93-D792E306B07A}" destId="{EACD2F6F-1DB5-4F2E-980D-F22DBB026B09}" srcOrd="0" destOrd="0" presId="urn:microsoft.com/office/officeart/2005/8/layout/pList1"/>
    <dgm:cxn modelId="{11B2B7F6-B6AA-401A-98B4-F39B772CDEF8}" type="presOf" srcId="{4EBE0E74-796C-4996-BC3F-D1E8D489A964}" destId="{DF6DF190-9611-4A3A-9CE1-423B333AFA92}" srcOrd="0" destOrd="0" presId="urn:microsoft.com/office/officeart/2005/8/layout/pList1"/>
    <dgm:cxn modelId="{EA3144FE-6FA1-4635-96E1-C242AE62A665}" srcId="{5F32B56F-D14A-4223-8878-85956C97AF4E}" destId="{89A07AC4-D9F7-4E69-A1C0-3A8511BD1989}" srcOrd="0" destOrd="0" parTransId="{A817C364-1721-4B5A-8447-54FA7387E7EC}" sibTransId="{419E58E6-8E69-4CCA-9FA4-9424CE4699AC}"/>
    <dgm:cxn modelId="{49A3AAC3-B42E-4DF7-A166-7AF2299098FA}" type="presParOf" srcId="{0B99C268-17F1-4F7E-B2F0-94539FB54CF2}" destId="{5398620F-6B6D-410D-9599-9106DAA98D2F}" srcOrd="0" destOrd="0" presId="urn:microsoft.com/office/officeart/2005/8/layout/pList1"/>
    <dgm:cxn modelId="{E5061664-09FD-4C3F-B775-37C20B666C0F}" type="presParOf" srcId="{5398620F-6B6D-410D-9599-9106DAA98D2F}" destId="{B769F961-6DFA-4047-8E99-1C58C6F92AB1}" srcOrd="0" destOrd="0" presId="urn:microsoft.com/office/officeart/2005/8/layout/pList1"/>
    <dgm:cxn modelId="{CDC76E61-6E63-4DF1-A8B0-75363F39BA89}" type="presParOf" srcId="{5398620F-6B6D-410D-9599-9106DAA98D2F}" destId="{0B9AAAA8-B604-4A06-B71E-A10F4AD1B0B2}" srcOrd="1" destOrd="0" presId="urn:microsoft.com/office/officeart/2005/8/layout/pList1"/>
    <dgm:cxn modelId="{C6BE4CFB-4FF9-4CFC-91AA-6FBB76D859A1}" type="presParOf" srcId="{0B99C268-17F1-4F7E-B2F0-94539FB54CF2}" destId="{F3B586A2-D1DC-4520-A1E4-34264C60501F}" srcOrd="1" destOrd="0" presId="urn:microsoft.com/office/officeart/2005/8/layout/pList1"/>
    <dgm:cxn modelId="{6FA3DFDD-0781-4AAE-80FB-F53EF31CBBE6}" type="presParOf" srcId="{0B99C268-17F1-4F7E-B2F0-94539FB54CF2}" destId="{1C12008E-9E81-41FF-A205-2C25719961E8}" srcOrd="2" destOrd="0" presId="urn:microsoft.com/office/officeart/2005/8/layout/pList1"/>
    <dgm:cxn modelId="{02D4623C-7325-42D4-814E-AC7EA8D86ED3}" type="presParOf" srcId="{1C12008E-9E81-41FF-A205-2C25719961E8}" destId="{3FEA3033-3776-4329-BAB6-00A553EEC64D}" srcOrd="0" destOrd="0" presId="urn:microsoft.com/office/officeart/2005/8/layout/pList1"/>
    <dgm:cxn modelId="{E2B33DD0-65D2-4D35-BCDC-5F13D72F21F1}" type="presParOf" srcId="{1C12008E-9E81-41FF-A205-2C25719961E8}" destId="{3F5D9F09-2A35-4585-AC23-62BA598A8316}" srcOrd="1" destOrd="0" presId="urn:microsoft.com/office/officeart/2005/8/layout/pList1"/>
    <dgm:cxn modelId="{3A9873AC-93C8-4913-935B-832FC7FE9700}" type="presParOf" srcId="{0B99C268-17F1-4F7E-B2F0-94539FB54CF2}" destId="{1212940F-84CE-47B9-AB48-4C1BFBD13338}" srcOrd="3" destOrd="0" presId="urn:microsoft.com/office/officeart/2005/8/layout/pList1"/>
    <dgm:cxn modelId="{1B522A90-D690-458A-B6DC-D52CD3CA6E29}" type="presParOf" srcId="{0B99C268-17F1-4F7E-B2F0-94539FB54CF2}" destId="{FD76FE5F-9E93-4015-B611-55C8740A7803}" srcOrd="4" destOrd="0" presId="urn:microsoft.com/office/officeart/2005/8/layout/pList1"/>
    <dgm:cxn modelId="{49D648D4-8622-4A5A-B05F-40B5E570655E}" type="presParOf" srcId="{FD76FE5F-9E93-4015-B611-55C8740A7803}" destId="{60FAA2C6-01BA-46CC-AECD-ECFC42D0911B}" srcOrd="0" destOrd="0" presId="urn:microsoft.com/office/officeart/2005/8/layout/pList1"/>
    <dgm:cxn modelId="{47400968-B8DF-4261-9675-B021C7AFACC7}" type="presParOf" srcId="{FD76FE5F-9E93-4015-B611-55C8740A7803}" destId="{E321FAD1-3AFF-47CE-8C6C-69CD9E134AB6}" srcOrd="1" destOrd="0" presId="urn:microsoft.com/office/officeart/2005/8/layout/pList1"/>
    <dgm:cxn modelId="{6F5A05C6-AF8D-4B3F-BB75-5832375325C6}" type="presParOf" srcId="{0B99C268-17F1-4F7E-B2F0-94539FB54CF2}" destId="{8CC8A9D2-6E62-40CA-86B2-71429B91639F}" srcOrd="5" destOrd="0" presId="urn:microsoft.com/office/officeart/2005/8/layout/pList1"/>
    <dgm:cxn modelId="{503324AB-49A5-4BCA-9310-6A10D83DFD7E}" type="presParOf" srcId="{0B99C268-17F1-4F7E-B2F0-94539FB54CF2}" destId="{424A8183-58C7-437A-8615-9968827092EF}" srcOrd="6" destOrd="0" presId="urn:microsoft.com/office/officeart/2005/8/layout/pList1"/>
    <dgm:cxn modelId="{5A2DB6F6-F031-4154-BE26-E0B40CADEA2C}" type="presParOf" srcId="{424A8183-58C7-437A-8615-9968827092EF}" destId="{CA84D3F6-3B22-42DB-BEFE-9F852DFB1A28}" srcOrd="0" destOrd="0" presId="urn:microsoft.com/office/officeart/2005/8/layout/pList1"/>
    <dgm:cxn modelId="{E3ADB3BE-CE0A-43D0-8574-94E6F36068F9}" type="presParOf" srcId="{424A8183-58C7-437A-8615-9968827092EF}" destId="{FEB547A9-EDB8-4250-B8D2-8CC6A0378FF6}" srcOrd="1" destOrd="0" presId="urn:microsoft.com/office/officeart/2005/8/layout/pList1"/>
    <dgm:cxn modelId="{0AB6185A-82C1-44E1-BF23-54D154C795A0}" type="presParOf" srcId="{0B99C268-17F1-4F7E-B2F0-94539FB54CF2}" destId="{EACD2F6F-1DB5-4F2E-980D-F22DBB026B09}" srcOrd="7" destOrd="0" presId="urn:microsoft.com/office/officeart/2005/8/layout/pList1"/>
    <dgm:cxn modelId="{4CB415A9-1DD0-41E7-B19F-3509FC3CC1F3}" type="presParOf" srcId="{0B99C268-17F1-4F7E-B2F0-94539FB54CF2}" destId="{EB01C664-E7D8-4A22-81F3-0C5224DDAC24}" srcOrd="8" destOrd="0" presId="urn:microsoft.com/office/officeart/2005/8/layout/pList1"/>
    <dgm:cxn modelId="{2BAE45A6-F158-4E87-A609-25A2B175D298}" type="presParOf" srcId="{EB01C664-E7D8-4A22-81F3-0C5224DDAC24}" destId="{1DABE7AF-B0D0-4E82-981F-340732C0F622}" srcOrd="0" destOrd="0" presId="urn:microsoft.com/office/officeart/2005/8/layout/pList1"/>
    <dgm:cxn modelId="{4D6F42C5-1188-487D-BF29-3286BB108635}" type="presParOf" srcId="{EB01C664-E7D8-4A22-81F3-0C5224DDAC24}" destId="{7DCDB1E0-92AA-4686-BD87-1D96AEEA541D}" srcOrd="1" destOrd="0" presId="urn:microsoft.com/office/officeart/2005/8/layout/pList1"/>
    <dgm:cxn modelId="{5BE11AFA-348E-4C8B-A194-CB13C79C8344}" type="presParOf" srcId="{0B99C268-17F1-4F7E-B2F0-94539FB54CF2}" destId="{2E3153A5-7C61-45A5-BD65-625ADDC07B54}" srcOrd="9" destOrd="0" presId="urn:microsoft.com/office/officeart/2005/8/layout/pList1"/>
    <dgm:cxn modelId="{DC3C8D13-944B-4A40-AC35-2A5EBD270677}" type="presParOf" srcId="{0B99C268-17F1-4F7E-B2F0-94539FB54CF2}" destId="{DCAD51B9-B8FD-49AB-B0BB-A352757ABFF7}" srcOrd="10" destOrd="0" presId="urn:microsoft.com/office/officeart/2005/8/layout/pList1"/>
    <dgm:cxn modelId="{7E79DF5C-A2C4-4EF8-A5A4-0426C96E0942}" type="presParOf" srcId="{DCAD51B9-B8FD-49AB-B0BB-A352757ABFF7}" destId="{37490828-1D06-45D6-A3DB-2D2823462344}" srcOrd="0" destOrd="0" presId="urn:microsoft.com/office/officeart/2005/8/layout/pList1"/>
    <dgm:cxn modelId="{0F05526A-73D9-4EB8-987D-6EEC4AF39E41}" type="presParOf" srcId="{DCAD51B9-B8FD-49AB-B0BB-A352757ABFF7}" destId="{DF6DF190-9611-4A3A-9CE1-423B333AFA9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63601-4022-47F9-9FEF-9472C9C60524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Solutions and Projects</a:t>
          </a:r>
        </a:p>
      </dsp:txBody>
      <dsp:txXfrm>
        <a:off x="0" y="169333"/>
        <a:ext cx="2539999" cy="1524000"/>
      </dsp:txXfrm>
    </dsp:sp>
    <dsp:sp modelId="{D79DD340-875B-48E8-B7F3-9A2B6C2A25BC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Startup</a:t>
          </a:r>
        </a:p>
      </dsp:txBody>
      <dsp:txXfrm>
        <a:off x="2794000" y="169333"/>
        <a:ext cx="2539999" cy="1524000"/>
      </dsp:txXfrm>
    </dsp:sp>
    <dsp:sp modelId="{9400F506-90D2-4150-8E44-170F80BA5A3F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Controllers</a:t>
          </a:r>
        </a:p>
      </dsp:txBody>
      <dsp:txXfrm>
        <a:off x="5587999" y="169333"/>
        <a:ext cx="2539999" cy="1524000"/>
      </dsp:txXfrm>
    </dsp:sp>
    <dsp:sp modelId="{EA01CE61-9FD8-4E53-A76E-5BF7C80B20BC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Client Code</a:t>
          </a:r>
        </a:p>
      </dsp:txBody>
      <dsp:txXfrm>
        <a:off x="0" y="1947333"/>
        <a:ext cx="2539999" cy="1524000"/>
      </dsp:txXfrm>
    </dsp:sp>
    <dsp:sp modelId="{F76A137B-CF36-45C7-910D-E0EDE8B0A0C3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C# Code</a:t>
          </a:r>
        </a:p>
      </dsp:txBody>
      <dsp:txXfrm>
        <a:off x="2794000" y="1947333"/>
        <a:ext cx="2539999" cy="1524000"/>
      </dsp:txXfrm>
    </dsp:sp>
    <dsp:sp modelId="{6ACC17C4-7BDA-4229-A6DA-EB0021BD5F21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3333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Views</a:t>
          </a:r>
        </a:p>
      </dsp:txBody>
      <dsp:txXfrm>
        <a:off x="5587999" y="1947333"/>
        <a:ext cx="2539999" cy="1524000"/>
      </dsp:txXfrm>
    </dsp:sp>
    <dsp:sp modelId="{4D03A425-2E5A-4E61-A53D-DB270A857D7C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Tests</a:t>
          </a:r>
        </a:p>
      </dsp:txBody>
      <dsp:txXfrm>
        <a:off x="2794000" y="3725333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FA8F9-D708-473B-9880-06EB4A8E3C85}">
      <dsp:nvSpPr>
        <dsp:cNvPr id="0" name=""/>
        <dsp:cNvSpPr/>
      </dsp:nvSpPr>
      <dsp:spPr>
        <a:xfrm>
          <a:off x="207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>
        <a:off x="14618" y="653888"/>
        <a:ext cx="955255" cy="463216"/>
      </dsp:txXfrm>
    </dsp:sp>
    <dsp:sp modelId="{2662F4B6-F754-4C74-8370-5459F40E127C}">
      <dsp:nvSpPr>
        <dsp:cNvPr id="0" name=""/>
        <dsp:cNvSpPr/>
      </dsp:nvSpPr>
      <dsp:spPr>
        <a:xfrm rot="18289469">
          <a:off x="836453" y="577569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585341"/>
        <a:ext cx="34464" cy="34464"/>
      </dsp:txXfrm>
    </dsp:sp>
    <dsp:sp modelId="{6C59D530-1B2F-4ECB-AE2D-B94CDEEA99DA}">
      <dsp:nvSpPr>
        <dsp:cNvPr id="0" name=""/>
        <dsp:cNvSpPr/>
      </dsp:nvSpPr>
      <dsp:spPr>
        <a:xfrm>
          <a:off x="1377915" y="73632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</a:t>
          </a:r>
        </a:p>
      </dsp:txBody>
      <dsp:txXfrm>
        <a:off x="1392326" y="88043"/>
        <a:ext cx="955255" cy="463216"/>
      </dsp:txXfrm>
    </dsp:sp>
    <dsp:sp modelId="{5D36435D-A4B4-4B56-9B57-44961ECA9BD9}">
      <dsp:nvSpPr>
        <dsp:cNvPr id="0" name=""/>
        <dsp:cNvSpPr/>
      </dsp:nvSpPr>
      <dsp:spPr>
        <a:xfrm>
          <a:off x="984284" y="860491"/>
          <a:ext cx="393630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393630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71259" y="875655"/>
        <a:ext cx="19681" cy="19681"/>
      </dsp:txXfrm>
    </dsp:sp>
    <dsp:sp modelId="{60023EED-C095-4F88-A6B4-B9F93316744E}">
      <dsp:nvSpPr>
        <dsp:cNvPr id="0" name=""/>
        <dsp:cNvSpPr/>
      </dsp:nvSpPr>
      <dsp:spPr>
        <a:xfrm>
          <a:off x="1377915" y="639477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Core</a:t>
          </a:r>
        </a:p>
      </dsp:txBody>
      <dsp:txXfrm>
        <a:off x="1392326" y="653888"/>
        <a:ext cx="955255" cy="463216"/>
      </dsp:txXfrm>
    </dsp:sp>
    <dsp:sp modelId="{12024D36-5014-4B0A-9EB7-5C80247BB2D9}">
      <dsp:nvSpPr>
        <dsp:cNvPr id="0" name=""/>
        <dsp:cNvSpPr/>
      </dsp:nvSpPr>
      <dsp:spPr>
        <a:xfrm rot="3310531">
          <a:off x="836453" y="1143413"/>
          <a:ext cx="689293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89293" y="25004"/>
              </a:lnTo>
            </a:path>
          </a:pathLst>
        </a:custGeom>
        <a:noFill/>
        <a:ln w="25400" cap="rnd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3867" y="1151186"/>
        <a:ext cx="34464" cy="34464"/>
      </dsp:txXfrm>
    </dsp:sp>
    <dsp:sp modelId="{D65F8564-E93A-4CC3-9959-0D40E226F9F1}">
      <dsp:nvSpPr>
        <dsp:cNvPr id="0" name=""/>
        <dsp:cNvSpPr/>
      </dsp:nvSpPr>
      <dsp:spPr>
        <a:xfrm>
          <a:off x="1377915" y="1205321"/>
          <a:ext cx="984077" cy="492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7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BEE</a:t>
          </a:r>
        </a:p>
      </dsp:txBody>
      <dsp:txXfrm>
        <a:off x="1392326" y="1219732"/>
        <a:ext cx="955255" cy="4632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9F961-6DFA-4047-8E99-1C58C6F92AB1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AAAA8-B604-4A06-B71E-A10F4AD1B0B2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Fast</a:t>
          </a:r>
        </a:p>
      </dsp:txBody>
      <dsp:txXfrm>
        <a:off x="120215" y="1261647"/>
        <a:ext cx="1829817" cy="678862"/>
      </dsp:txXfrm>
    </dsp:sp>
    <dsp:sp modelId="{3FEA3033-3776-4329-BAB6-00A553EEC64D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solidFill>
          <a:schemeClr val="accent4">
            <a:hueOff val="-221210"/>
            <a:satOff val="-694"/>
            <a:lumOff val="-364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D9F09-2A35-4585-AC23-62BA598A8316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Cross-platform</a:t>
          </a:r>
        </a:p>
      </dsp:txBody>
      <dsp:txXfrm>
        <a:off x="2133091" y="1261647"/>
        <a:ext cx="1829817" cy="678862"/>
      </dsp:txXfrm>
    </dsp:sp>
    <dsp:sp modelId="{60FAA2C6-01BA-46CC-AECD-ECFC42D0911B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solidFill>
          <a:schemeClr val="accent4">
            <a:hueOff val="-442420"/>
            <a:satOff val="-1388"/>
            <a:lumOff val="-729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1FAD1-3AFF-47CE-8C6C-69CD9E134AB6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Lightweight</a:t>
          </a:r>
        </a:p>
      </dsp:txBody>
      <dsp:txXfrm>
        <a:off x="4145967" y="1261647"/>
        <a:ext cx="1829817" cy="678862"/>
      </dsp:txXfrm>
    </dsp:sp>
    <dsp:sp modelId="{CA84D3F6-3B22-42DB-BEFE-9F852DFB1A28}">
      <dsp:nvSpPr>
        <dsp:cNvPr id="0" name=""/>
        <dsp:cNvSpPr/>
      </dsp:nvSpPr>
      <dsp:spPr>
        <a:xfrm>
          <a:off x="120215" y="2123490"/>
          <a:ext cx="1829817" cy="1260743"/>
        </a:xfrm>
        <a:prstGeom prst="roundRect">
          <a:avLst/>
        </a:prstGeom>
        <a:solidFill>
          <a:schemeClr val="accent4">
            <a:hueOff val="-663629"/>
            <a:satOff val="-2082"/>
            <a:lumOff val="-1094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547A9-EDB8-4250-B8D2-8CC6A0378FF6}">
      <dsp:nvSpPr>
        <dsp:cNvPr id="0" name=""/>
        <dsp:cNvSpPr/>
      </dsp:nvSpPr>
      <dsp:spPr>
        <a:xfrm>
          <a:off x="120215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Open Source</a:t>
          </a:r>
        </a:p>
      </dsp:txBody>
      <dsp:txXfrm>
        <a:off x="120215" y="3384234"/>
        <a:ext cx="1829817" cy="678862"/>
      </dsp:txXfrm>
    </dsp:sp>
    <dsp:sp modelId="{1DABE7AF-B0D0-4E82-981F-340732C0F622}">
      <dsp:nvSpPr>
        <dsp:cNvPr id="0" name=""/>
        <dsp:cNvSpPr/>
      </dsp:nvSpPr>
      <dsp:spPr>
        <a:xfrm>
          <a:off x="2133091" y="2123490"/>
          <a:ext cx="1829817" cy="1260743"/>
        </a:xfrm>
        <a:prstGeom prst="roundRect">
          <a:avLst/>
        </a:prstGeom>
        <a:solidFill>
          <a:schemeClr val="accent4">
            <a:hueOff val="-884839"/>
            <a:satOff val="-2776"/>
            <a:lumOff val="-1458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DB1E0-92AA-4686-BD87-1D96AEEA541D}">
      <dsp:nvSpPr>
        <dsp:cNvPr id="0" name=""/>
        <dsp:cNvSpPr/>
      </dsp:nvSpPr>
      <dsp:spPr>
        <a:xfrm>
          <a:off x="2133091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Compatible</a:t>
          </a:r>
        </a:p>
      </dsp:txBody>
      <dsp:txXfrm>
        <a:off x="2133091" y="3384234"/>
        <a:ext cx="1829817" cy="678862"/>
      </dsp:txXfrm>
    </dsp:sp>
    <dsp:sp modelId="{37490828-1D06-45D6-A3DB-2D2823462344}">
      <dsp:nvSpPr>
        <dsp:cNvPr id="0" name=""/>
        <dsp:cNvSpPr/>
      </dsp:nvSpPr>
      <dsp:spPr>
        <a:xfrm>
          <a:off x="4145967" y="2123490"/>
          <a:ext cx="1829817" cy="1260743"/>
        </a:xfrm>
        <a:prstGeom prst="roundRect">
          <a:avLst/>
        </a:prstGeom>
        <a:solidFill>
          <a:schemeClr val="accent4">
            <a:hueOff val="-1106049"/>
            <a:satOff val="-3470"/>
            <a:lumOff val="-1823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DF190-9611-4A3A-9CE1-423B333AFA92}">
      <dsp:nvSpPr>
        <dsp:cNvPr id="0" name=""/>
        <dsp:cNvSpPr/>
      </dsp:nvSpPr>
      <dsp:spPr>
        <a:xfrm>
          <a:off x="4145967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Tools</a:t>
          </a:r>
        </a:p>
      </dsp:txBody>
      <dsp:txXfrm>
        <a:off x="4145967" y="3384234"/>
        <a:ext cx="1829817" cy="678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37025" y="0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4384C5-E6B0-428D-8E73-CA215AF2A4E3}" type="datetimeFigureOut">
              <a:rPr lang="en-US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64D36B1-815E-46B3-BF05-705B4CC4C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Header Placeholder 19457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Date Placeholder 19458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1945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613" y="719138"/>
            <a:ext cx="6391275" cy="3595687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Notes Placeholder 3584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Footer Placeholder 19461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Slide Number Placeholder 3584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/>
            </a:lvl1pPr>
          </a:lstStyle>
          <a:p>
            <a:pPr>
              <a:defRPr/>
            </a:pPr>
            <a:fld id="{11D29CD3-EA91-4B07-8041-33A63E8C4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29CD3-EA91-4B07-8041-33A63E8C46B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4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headEnd/>
            <a:tailEnd/>
          </a:ln>
        </p:spPr>
        <p:txBody>
          <a:bodyPr/>
          <a:lstStyle/>
          <a:p>
            <a:fld id="{489CD3C6-3D47-4CC0-9CF2-E2692F3E014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5363" name="Rectangle 2048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noFill/>
          <a:ln cap="flat">
            <a:headEnd type="none" w="med" len="med"/>
            <a:tailEnd type="none" w="med" len="med"/>
          </a:ln>
        </p:spPr>
      </p:sp>
      <p:sp>
        <p:nvSpPr>
          <p:cNvPr id="15364" name="Rectangle 2048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1219203"/>
            <a:ext cx="103632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05200"/>
            <a:ext cx="85344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50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2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4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8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B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6780212"/>
            <a:ext cx="12192000" cy="1588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152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bg2">
                <a:lumMod val="60000"/>
                <a:lumOff val="40000"/>
                <a:alpha val="40000"/>
              </a:schemeClr>
            </a:glow>
          </a:effectLst>
        </p:spPr>
      </p:cxnSp>
      <p:pic>
        <p:nvPicPr>
          <p:cNvPr id="6" name="Picture 2" descr="http://odetocode.com/Images/odetocode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400800"/>
            <a:ext cx="11232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27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ECD8F-2625-413B-8DF4-C09AAB18C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6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69" r:id="rId6"/>
    <p:sldLayoutId id="2147483770" r:id="rId7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hf hdr="0" ftr="0" dt="0"/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slide" Target="slide6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05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04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464137" y="2209800"/>
            <a:ext cx="960237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An Opinionated Approach to ASP.NET Core</a:t>
            </a:r>
          </a:p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(50 opinions, to be exact)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K. Scott Allen </a:t>
            </a: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OdeToCode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AppVeyor</a:t>
            </a:r>
            <a:r>
              <a:rPr lang="en-US" dirty="0"/>
              <a:t> YAML for Builds Instead of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2352"/>
            <a:ext cx="7865835" cy="542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53" y="1741724"/>
            <a:ext cx="657724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1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Startup</a:t>
            </a:r>
          </a:p>
        </p:txBody>
      </p:sp>
      <p:pic>
        <p:nvPicPr>
          <p:cNvPr id="2050" name="Picture 2" descr="Image result for star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0144" y="-990600"/>
            <a:ext cx="9601200" cy="96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4981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Startup for Services and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Startup has two responsibilities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776537"/>
            <a:ext cx="9286875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91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Logger Is Configured Before Middleware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Leave Configure for middleware </a:t>
            </a:r>
            <a:r>
              <a:rPr lang="en-US" sz="2400" i="1" dirty="0"/>
              <a:t>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7403-77E9-44B7-BFF1-D5FA2E85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43200"/>
            <a:ext cx="8164055" cy="23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8C0D-05B8-4442-8820-6FA4531D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Options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B3FEA-2CF9-4D48-B3A9-5CB084F1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6401129" cy="227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D5F03-9C1B-49DE-8EC4-8413C201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10000"/>
            <a:ext cx="6991709" cy="2330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D1560-02B3-4CF6-874A-29A3831C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563" y="6193400"/>
            <a:ext cx="7537837" cy="285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7BC1E-5B48-46F6-88FA-02DC98AC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1521724"/>
            <a:ext cx="4864350" cy="14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5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Configure Methods Clean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705850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57400"/>
            <a:ext cx="89916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4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Is Allowed To Branch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414587"/>
            <a:ext cx="56864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7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Your App As Executable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76400"/>
            <a:ext cx="6096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0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Use </a:t>
            </a:r>
            <a:r>
              <a:rPr lang="en-US" dirty="0" err="1"/>
              <a:t>IServiceScopeFactory</a:t>
            </a:r>
            <a:r>
              <a:rPr lang="en-US" dirty="0"/>
              <a:t> During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66800"/>
            <a:ext cx="7305072" cy="549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1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A082-CF8A-412C-A54A-EA94C12D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DbContext Pools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6FAEE-1D83-4D6E-ACEC-54DDA5037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45644-43D8-4506-9991-F1680B3A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105133"/>
            <a:ext cx="8350679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4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233067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95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D763601-4022-47F9-9FEF-9472C9C60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79DD340-875B-48E8-B7F3-9A2B6C2A25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9400F506-90D2-4150-8E44-170F80BA5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EA01CE61-9FD8-4E53-A76E-5BF7C80B20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F76A137B-CF36-45C7-910D-E0EDE8B0A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ACC17C4-7BDA-4229-A6DA-EB0021BD5F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4D03A425-2E5A-4E61-A53D-DB270A857D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74D8-88D2-4D1C-8B89-9D12F5B7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HttpClientFactory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41F62-2012-4F93-8CF5-9DAB3DED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5721644" cy="243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FCF7E-94B7-4676-B146-FA5DB449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429000"/>
            <a:ext cx="5105662" cy="2222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C079C-2D84-46FB-8A46-5366CD02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435287"/>
            <a:ext cx="7391780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Scripts To Make Startup Parameters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638925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2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Project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Structure</a:t>
            </a:r>
          </a:p>
        </p:txBody>
      </p:sp>
      <p:pic>
        <p:nvPicPr>
          <p:cNvPr id="3074" name="Picture 2" descr="Image result for project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2118360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3231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71600"/>
            <a:ext cx="4042216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4024015" cy="535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94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Folders Are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8643442" cy="508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56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D103-C2F6-43A9-A57D-C384B473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ADE50C-FB21-46CD-AE86-2515C6EC8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745857"/>
            <a:ext cx="3686175" cy="44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BBE61EA-421F-4878-9244-35D5C631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45857"/>
            <a:ext cx="3497263" cy="45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C9649-8B36-43C0-AE38-B1472AFD9781}"/>
              </a:ext>
            </a:extLst>
          </p:cNvPr>
          <p:cNvSpPr txBox="1"/>
          <p:nvPr/>
        </p:nvSpPr>
        <p:spPr bwMode="auto">
          <a:xfrm>
            <a:off x="1394144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Razor Pages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FBC15-549A-46C0-BC05-22DEBE0A66AC}"/>
              </a:ext>
            </a:extLst>
          </p:cNvPr>
          <p:cNvSpPr txBox="1"/>
          <p:nvPr/>
        </p:nvSpPr>
        <p:spPr bwMode="auto">
          <a:xfrm>
            <a:off x="5410200" y="1295400"/>
            <a:ext cx="37795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 Identity MVC</a:t>
            </a:r>
          </a:p>
        </p:txBody>
      </p:sp>
    </p:spTree>
    <p:extLst>
      <p:ext uri="{BB962C8B-B14F-4D97-AF65-F5344CB8AC3E}">
        <p14:creationId xmlns:p14="http://schemas.microsoft.com/office/powerpoint/2010/main" val="33034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235-39B8-4727-833A-634ABF4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 / Razor Pages for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AFC3-E212-45E9-89A8-61E7E58E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90" y="1143000"/>
            <a:ext cx="549175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16C63-659A-4427-B3F5-6C51B8B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33800"/>
            <a:ext cx="6638710" cy="218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3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3403-12C3-4846-9459-4A811C75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open APIs, </a:t>
            </a:r>
            <a:r>
              <a:rPr lang="en-US" dirty="0" err="1"/>
              <a:t>gRPC</a:t>
            </a:r>
            <a:r>
              <a:rPr lang="en-US" dirty="0"/>
              <a:t> for closed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C9293-5521-4C29-A672-E983F2C42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9CCBA-FC43-4547-AE08-F842A520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62200"/>
            <a:ext cx="5813388" cy="28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Controllers</a:t>
            </a:r>
          </a:p>
        </p:txBody>
      </p:sp>
      <p:pic>
        <p:nvPicPr>
          <p:cNvPr id="1028" name="Picture 4" descr="Image result for controll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22">
            <a:off x="-1633790" y="142825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8808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using [Route]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472214"/>
            <a:ext cx="6829425" cy="48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8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Solutions &amp; Projects</a:t>
            </a:r>
          </a:p>
        </p:txBody>
      </p:sp>
      <p:pic>
        <p:nvPicPr>
          <p:cNvPr id="1030" name="Picture 6" descr="Image result for london tube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0200" y="609600"/>
            <a:ext cx="10210800" cy="54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78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133600"/>
            <a:ext cx="68675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XSRF in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76400"/>
            <a:ext cx="6241564" cy="46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Security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19200"/>
            <a:ext cx="52514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Authorize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62175"/>
            <a:ext cx="84582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4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Views</a:t>
            </a:r>
          </a:p>
        </p:txBody>
      </p:sp>
      <p:pic>
        <p:nvPicPr>
          <p:cNvPr id="4098" name="Picture 2" descr="Image result for 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905000"/>
            <a:ext cx="455654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0790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HTML Helpers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evolpin.files.wordpress.com/2011/05/for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62200"/>
            <a:ext cx="920709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5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&amp; Extend Tag Helpers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447800"/>
            <a:ext cx="5434013" cy="20831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39" y="1814504"/>
            <a:ext cx="6678133" cy="4194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72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View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5229225" cy="158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90800"/>
            <a:ext cx="663614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3883" y="1519237"/>
            <a:ext cx="5972175" cy="61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2957512"/>
            <a:ext cx="4724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Data</a:t>
            </a: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40914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01A5-0D92-4231-B17B-FB240899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Query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57F79-D8F7-4E50-A6E6-8F7A946B0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C4980-9788-4BFC-8C58-1825B236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401436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A2FFA2-3AFE-4BA7-91E2-766F7B209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71" y="1941812"/>
            <a:ext cx="7239372" cy="40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0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Standard Repo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3F99C-7321-45CE-ACE4-26E68739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1219200"/>
            <a:ext cx="11191875" cy="3476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191000"/>
            <a:ext cx="6781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DB05-19A2-4832-BF25-4AC300D1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Event Sourcing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6A4CD-3BD7-4BE0-BCC6-55D317825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A5C4A5-3796-41BF-B736-D779126C4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95375"/>
            <a:ext cx="7610475" cy="4848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13FA4C-EED6-4CE4-9932-F46FC4F7DAEB}"/>
              </a:ext>
            </a:extLst>
          </p:cNvPr>
          <p:cNvSpPr/>
          <p:nvPr/>
        </p:nvSpPr>
        <p:spPr>
          <a:xfrm>
            <a:off x="3190875" y="60674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https://docs.microsoft.com/en-us/azure/architecture/patterns/event-sourcing</a:t>
            </a:r>
          </a:p>
        </p:txBody>
      </p:sp>
    </p:spTree>
    <p:extLst>
      <p:ext uri="{BB962C8B-B14F-4D97-AF65-F5344CB8AC3E}">
        <p14:creationId xmlns:p14="http://schemas.microsoft.com/office/powerpoint/2010/main" val="177035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C4DB-932A-41B6-BDE3-AB7D6674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CQRS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4D25-A186-4ECC-BEE2-CE0BC230A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D11483-A25D-4301-8376-4BEFC795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82" y="2081212"/>
            <a:ext cx="3324225" cy="1905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4D6F16-D8C9-4782-97E9-772F6FC31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16" y="1981200"/>
            <a:ext cx="5972175" cy="2105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FEEF13-97B0-4568-8318-8C51F7E838C5}"/>
              </a:ext>
            </a:extLst>
          </p:cNvPr>
          <p:cNvSpPr/>
          <p:nvPr/>
        </p:nvSpPr>
        <p:spPr>
          <a:xfrm>
            <a:off x="2209800" y="4619624"/>
            <a:ext cx="75262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https://docs.microsoft.com/en-us/azure/architecture/patterns/cqrs</a:t>
            </a:r>
          </a:p>
        </p:txBody>
      </p:sp>
    </p:spTree>
    <p:extLst>
      <p:ext uri="{BB962C8B-B14F-4D97-AF65-F5344CB8AC3E}">
        <p14:creationId xmlns:p14="http://schemas.microsoft.com/office/powerpoint/2010/main" val="21752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002060"/>
                </a:solidFill>
                <a:latin typeface="Tekton Pro" pitchFamily="34" charset="0"/>
              </a:rPr>
              <a:t>Client Code</a:t>
            </a:r>
            <a:endParaRPr lang="en-US" sz="6600" dirty="0">
              <a:solidFill>
                <a:srgbClr val="002060"/>
              </a:solidFill>
              <a:latin typeface="Tekton Pro" pitchFamily="34" charset="0"/>
            </a:endParaRPr>
          </a:p>
        </p:txBody>
      </p:sp>
      <p:pic>
        <p:nvPicPr>
          <p:cNvPr id="7170" name="Picture 2" descr="Image result for browser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676"/>
                    </a14:imgEffect>
                    <a14:imgEffect>
                      <a14:saturation sat="2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0" y="315913"/>
            <a:ext cx="7239000" cy="6454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4706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pic>
        <p:nvPicPr>
          <p:cNvPr id="2050" name="Picture 2" descr="https://webpack.github.io/assets/what-is-webp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48" y="1447800"/>
            <a:ext cx="8334704" cy="41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8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WebPack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219200"/>
            <a:ext cx="5791200" cy="50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Configuration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349263"/>
            <a:ext cx="7922247" cy="46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ConEmu</a:t>
            </a:r>
            <a:r>
              <a:rPr lang="en-US" dirty="0"/>
              <a:t>, </a:t>
            </a:r>
            <a:r>
              <a:rPr lang="en-US" dirty="0" err="1"/>
              <a:t>cmder</a:t>
            </a:r>
            <a:r>
              <a:rPr lang="en-US" dirty="0"/>
              <a:t>, or Terminal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5461289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133600"/>
            <a:ext cx="7171078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655" y="4495800"/>
            <a:ext cx="571500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Code 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32" y="2514600"/>
            <a:ext cx="520065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66875"/>
            <a:ext cx="44005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and </a:t>
            </a:r>
            <a:r>
              <a:rPr lang="en-US" dirty="0" err="1"/>
              <a:t>npm</a:t>
            </a:r>
            <a:r>
              <a:rPr lang="en-US" dirty="0"/>
              <a:t> Only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87582"/>
            <a:ext cx="4352461" cy="54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TypeScript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71600"/>
            <a:ext cx="4242676" cy="4800600"/>
          </a:xfrm>
          <a:prstGeom prst="rect">
            <a:avLst/>
          </a:prstGeom>
        </p:spPr>
      </p:pic>
      <p:pic>
        <p:nvPicPr>
          <p:cNvPr id="5122" name="Picture 2" descr="https://www.codeproject.com/KB/scripting/1087636/Thumb-10876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31242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5F31-3097-42E8-9C6F-D20EF7E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Folder 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F3872-9FF2-4551-AAE2-42C7BD2B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E3AE4-7E5A-41B5-BD83-17E32AB0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34634"/>
            <a:ext cx="9402965" cy="438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8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000">
        <p14:reveal/>
      </p:transition>
    </mc:Choice>
    <mc:Fallback xmlns="">
      <p:transition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Visual Studio Code for TypeScript and ES2015+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9160292" cy="54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0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wwwroot</a:t>
            </a:r>
            <a:r>
              <a:rPr lang="en-US" dirty="0"/>
              <a:t> is your bin\ folder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671637"/>
            <a:ext cx="4238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Testing</a:t>
            </a:r>
          </a:p>
        </p:txBody>
      </p:sp>
      <p:pic>
        <p:nvPicPr>
          <p:cNvPr id="8194" name="Picture 2" descr="Image result for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1905000"/>
            <a:ext cx="5562600" cy="29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1927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Test Project Is Not A Bad Idea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981200" y="13716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Web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81200" y="30099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Core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81200" y="4648200"/>
            <a:ext cx="2362200" cy="1295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latin typeface="Tekton Pro" pitchFamily="34" charset="0"/>
              </a:rPr>
              <a:t>BEE</a:t>
            </a:r>
          </a:p>
          <a:p>
            <a:pPr algn="ctr"/>
            <a:r>
              <a:rPr lang="en-US" dirty="0">
                <a:latin typeface="Tekton Pro" pitchFamily="34" charset="0"/>
              </a:rPr>
              <a:t>(background </a:t>
            </a:r>
          </a:p>
          <a:p>
            <a:pPr algn="ctr"/>
            <a:r>
              <a:rPr lang="en-US" dirty="0">
                <a:latin typeface="Tekton Pro" pitchFamily="34" charset="0"/>
              </a:rPr>
              <a:t>execution engine)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20000" y="2514600"/>
            <a:ext cx="2362200" cy="22662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pPr algn="ctr"/>
            <a:r>
              <a:rPr lang="en-US" sz="2000" dirty="0">
                <a:latin typeface="Tekton Pro" pitchFamily="34" charset="0"/>
              </a:rPr>
              <a:t>Test</a:t>
            </a:r>
          </a:p>
          <a:p>
            <a:pPr algn="ctr"/>
            <a:endParaRPr lang="en-US" sz="2000" dirty="0">
              <a:latin typeface="Tekton Pro" pitchFamily="34" charset="0"/>
            </a:endParaRPr>
          </a:p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7" idx="1"/>
          </p:cNvCxnSpPr>
          <p:nvPr/>
        </p:nvCxnSpPr>
        <p:spPr bwMode="auto">
          <a:xfrm>
            <a:off x="4343400" y="2019300"/>
            <a:ext cx="3276600" cy="1628447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4343400" y="3647747"/>
            <a:ext cx="3276600" cy="985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cxnSpLocks/>
            <a:endCxn id="7" idx="1"/>
          </p:cNvCxnSpPr>
          <p:nvPr/>
        </p:nvCxnSpPr>
        <p:spPr bwMode="auto">
          <a:xfrm flipV="1">
            <a:off x="4419600" y="3647747"/>
            <a:ext cx="3200400" cy="1638300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412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831581164"/>
              </p:ext>
            </p:extLst>
          </p:nvPr>
        </p:nvGraphicFramePr>
        <p:xfrm>
          <a:off x="7620000" y="2743200"/>
          <a:ext cx="2362200" cy="17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81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19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xUnit</a:t>
            </a:r>
            <a:endParaRPr lang="en-US" dirty="0"/>
          </a:p>
        </p:txBody>
      </p:sp>
      <p:pic>
        <p:nvPicPr>
          <p:cNvPr id="1032" name="Picture 8" descr="https://d21ii91i3y6o6h.cloudfront.net/gallery_images/from_proof/4404/large/1425068890/xunit-dot-net-smal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9044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419600" y="1447800"/>
            <a:ext cx="5257800" cy="1424152"/>
          </a:xfrm>
        </p:spPr>
        <p:txBody>
          <a:bodyPr/>
          <a:lstStyle/>
          <a:p>
            <a:r>
              <a:rPr lang="en-US" dirty="0"/>
              <a:t>Extensible, flexible, open source</a:t>
            </a:r>
          </a:p>
          <a:p>
            <a:r>
              <a:rPr lang="en-US" dirty="0"/>
              <a:t>Low ceremony</a:t>
            </a:r>
          </a:p>
          <a:p>
            <a:r>
              <a:rPr lang="en-US" dirty="0"/>
              <a:t>Good vocabulary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348575"/>
            <a:ext cx="9448800" cy="289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Hard to Avoid Mocks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3829050" cy="1036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36160"/>
            <a:ext cx="6271938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07" y="1457748"/>
            <a:ext cx="4691062" cy="135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733800"/>
            <a:ext cx="5257800" cy="2071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419600"/>
            <a:ext cx="5357814" cy="174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169" y="2542232"/>
            <a:ext cx="4529138" cy="145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1" y="4014623"/>
            <a:ext cx="7086600" cy="25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Microsoft.AspNetCore.Mvc.Testing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91F0-3252-401C-B81E-18256AFA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9461986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0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14A06-B027-43D3-93DE-5EAECB49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8490386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Integration Tests &amp; Fewer Unit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1828800"/>
            <a:ext cx="8267700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57FD-16B0-4913-A33D-486C7DFB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Integration Tests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6857E-E5D6-43E9-BD92-245341D1A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C9829-7917-4C63-B166-575FF365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33600"/>
            <a:ext cx="7372729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5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Samples &amp;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5829300" cy="273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29340"/>
            <a:ext cx="10227756" cy="33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4F92-1E4D-4B8B-AF22-3B351A2D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</a:t>
            </a:r>
            <a:r>
              <a:rPr lang="en-US" dirty="0" err="1"/>
              <a:t>AngleSharp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55918-C7C2-45E5-83E4-98637F979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B94F-8491-4606-8E44-B33ED112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43000"/>
            <a:ext cx="7690245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-2743200" y="-76200"/>
            <a:ext cx="6781800" cy="7239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410200" y="2133600"/>
            <a:ext cx="4558724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C#</a:t>
            </a:r>
          </a:p>
          <a:p>
            <a:r>
              <a:rPr lang="en-US" sz="6600" dirty="0">
                <a:solidFill>
                  <a:srgbClr val="002060"/>
                </a:solidFill>
                <a:latin typeface="Tekton Pro" pitchFamily="34" charset="0"/>
              </a:rPr>
              <a:t>Code</a:t>
            </a:r>
          </a:p>
        </p:txBody>
      </p:sp>
      <p:pic>
        <p:nvPicPr>
          <p:cNvPr id="7170" name="Picture 2" descr="Dna, Amino Acids, Biology, Code, Genetics, Mole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18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849881" y="6400800"/>
            <a:ext cx="579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Tekton Pro" pitchFamily="3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96332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1523-1C32-4A29-8392-2D02E083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Non-Nullable Reference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D93D5-DDFB-4995-905B-0B78433CA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04F29-EBBF-4776-BB86-C672FD44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799" y="2498677"/>
            <a:ext cx="5880402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2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Environment.NewLine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171700"/>
            <a:ext cx="8886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5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Path.Combine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119312"/>
            <a:ext cx="105441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of Environment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62262"/>
            <a:ext cx="9448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</a:t>
            </a:r>
            <a:r>
              <a:rPr lang="en-US" dirty="0" err="1"/>
              <a:t>Async</a:t>
            </a:r>
            <a:r>
              <a:rPr lang="en-US" dirty="0"/>
              <a:t> Suffix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11715750" cy="197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867497"/>
            <a:ext cx="8686800" cy="21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438400"/>
            <a:ext cx="5029200" cy="3838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2477" y="1322457"/>
            <a:ext cx="75442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scott@OdeToCode.com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694894"/>
                  </p:ext>
                </p:extLst>
              </p:nvPr>
            </p:nvGraphicFramePr>
            <p:xfrm>
              <a:off x="-954149" y="-1173773"/>
              <a:ext cx="3048000" cy="1714500"/>
            </p:xfrm>
            <a:graphic>
              <a:graphicData uri="http://schemas.microsoft.com/office/powerpoint/2016/slidezoom">
                <pslz:sldZm>
                  <pslz:sldZmObj sldId="390" cId="2673551311">
                    <pslz:zmPr id="{2C4787D6-6BD0-4A7B-9047-CAFB9646AA5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FE69F3-1900-4185-B00A-DFFEE5FD7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4149" y="-117377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65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791200" y="2397948"/>
            <a:ext cx="6015749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Opinionated ASP.NET Core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use ASP.NET for the best results</a:t>
            </a:r>
          </a:p>
          <a:p>
            <a:pPr algn="r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K. Scott Allen </a:t>
            </a: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OdeToCode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55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88A7-C36B-4FC5-9DEF-EEE0EB77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762000"/>
          </a:xfrm>
        </p:spPr>
        <p:txBody>
          <a:bodyPr/>
          <a:lstStyle/>
          <a:p>
            <a:r>
              <a:rPr lang="en-US" dirty="0"/>
              <a:t>.NET Core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214A96-FDCE-4F54-BF24-A0517EF11918}"/>
              </a:ext>
            </a:extLst>
          </p:cNvPr>
          <p:cNvGraphicFramePr/>
          <p:nvPr/>
        </p:nvGraphicFramePr>
        <p:xfrm>
          <a:off x="3048000" y="1625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fast, shoe, speed icon">
            <a:extLst>
              <a:ext uri="{FF2B5EF4-FFF2-40B4-BE49-F238E27FC236}">
                <a16:creationId xmlns:a16="http://schemas.microsoft.com/office/drawing/2014/main" id="{BF133D05-0630-4C43-9E76-B3B3CAAA9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16256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rows, cross, shuffle icon">
            <a:extLst>
              <a:ext uri="{FF2B5EF4-FFF2-40B4-BE49-F238E27FC236}">
                <a16:creationId xmlns:a16="http://schemas.microsoft.com/office/drawing/2014/main" id="{21A31EEB-4261-465B-BA20-64BE8F70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ghtweight, slim icon">
            <a:extLst>
              <a:ext uri="{FF2B5EF4-FFF2-40B4-BE49-F238E27FC236}">
                <a16:creationId xmlns:a16="http://schemas.microsoft.com/office/drawing/2014/main" id="{19290C96-0ABC-43D3-B5CF-5343C4B8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8" y="1660236"/>
            <a:ext cx="1265382" cy="12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x, open box, product icon">
            <a:extLst>
              <a:ext uri="{FF2B5EF4-FFF2-40B4-BE49-F238E27FC236}">
                <a16:creationId xmlns:a16="http://schemas.microsoft.com/office/drawing/2014/main" id="{9B228F6E-CE62-49E0-ACB9-8321DF9A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patible, component, in, module, plug, plugin, puzzle icon">
            <a:extLst>
              <a:ext uri="{FF2B5EF4-FFF2-40B4-BE49-F238E27FC236}">
                <a16:creationId xmlns:a16="http://schemas.microsoft.com/office/drawing/2014/main" id="{EDAF2BC1-EF31-4D2D-8F78-028E9DC6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775364"/>
            <a:ext cx="1177636" cy="11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ttings, tools icon">
            <a:extLst>
              <a:ext uri="{FF2B5EF4-FFF2-40B4-BE49-F238E27FC236}">
                <a16:creationId xmlns:a16="http://schemas.microsoft.com/office/drawing/2014/main" id="{10A7AD7B-5796-423F-9FDC-18391E4D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775364"/>
            <a:ext cx="1228436" cy="122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69F961-6DFA-4047-8E99-1C58C6F92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769F961-6DFA-4047-8E99-1C58C6F92A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9AAAA8-B604-4A06-B71E-A10F4AD1B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B9AAAA8-B604-4A06-B71E-A10F4AD1B0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EA3033-3776-4329-BAB6-00A553EEC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FEA3033-3776-4329-BAB6-00A553EEC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5D9F09-2A35-4585-AC23-62BA598A8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F5D9F09-2A35-4585-AC23-62BA598A8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FAA2C6-01BA-46CC-AECD-ECFC42D09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0FAA2C6-01BA-46CC-AECD-ECFC42D09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21FAD1-3AFF-47CE-8C6C-69CD9E134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321FAD1-3AFF-47CE-8C6C-69CD9E134A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84D3F6-3B22-42DB-BEFE-9F852DFB1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CA84D3F6-3B22-42DB-BEFE-9F852DFB1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B547A9-EDB8-4250-B8D2-8CC6A0378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FEB547A9-EDB8-4250-B8D2-8CC6A0378F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ABE7AF-B0D0-4E82-981F-340732C0F6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1DABE7AF-B0D0-4E82-981F-340732C0F6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CDB1E0-92AA-4686-BD87-1D96AEEA5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DCDB1E0-92AA-4686-BD87-1D96AEEA54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490828-1D06-45D6-A3DB-2D2823462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37490828-1D06-45D6-A3DB-2D2823462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6DF190-9611-4A3A-9CE1-423B333AF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DF6DF190-9611-4A3A-9CE1-423B333AF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Development Scripts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6829425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490912"/>
            <a:ext cx="6343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95A2-5E83-424F-80DC-FCDA7E49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Faces of ASP.NET Core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4C10545-08CA-44ED-A702-D24483A50A0C}"/>
              </a:ext>
            </a:extLst>
          </p:cNvPr>
          <p:cNvSpPr/>
          <p:nvPr/>
        </p:nvSpPr>
        <p:spPr bwMode="auto">
          <a:xfrm rot="19207364">
            <a:off x="6789071" y="2943348"/>
            <a:ext cx="685800" cy="990600"/>
          </a:xfrm>
          <a:prstGeom prst="downArrow">
            <a:avLst/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51184F4-01BE-4425-B2A2-AF760F74B3E3}"/>
              </a:ext>
            </a:extLst>
          </p:cNvPr>
          <p:cNvSpPr/>
          <p:nvPr/>
        </p:nvSpPr>
        <p:spPr bwMode="auto">
          <a:xfrm rot="2489159">
            <a:off x="4356877" y="2769887"/>
            <a:ext cx="685800" cy="990600"/>
          </a:xfrm>
          <a:prstGeom prst="downArrow">
            <a:avLst/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D8B859-74DC-463E-9BEF-8A431E3F3541}"/>
              </a:ext>
            </a:extLst>
          </p:cNvPr>
          <p:cNvSpPr/>
          <p:nvPr/>
        </p:nvSpPr>
        <p:spPr bwMode="auto">
          <a:xfrm>
            <a:off x="4914900" y="1333500"/>
            <a:ext cx="2209800" cy="1905000"/>
          </a:xfrm>
          <a:prstGeom prst="ellipse">
            <a:avLst/>
          </a:prstGeom>
          <a:solidFill>
            <a:srgbClr val="D3D3A9"/>
          </a:solidFill>
          <a:ln>
            <a:solidFill>
              <a:schemeClr val="tx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ekton Pro" pitchFamily="34" charset="0"/>
              </a:rPr>
              <a:t>MVC Framework</a:t>
            </a:r>
          </a:p>
          <a:p>
            <a:pPr algn="ctr"/>
            <a:r>
              <a:rPr lang="en-US" sz="2000" dirty="0">
                <a:latin typeface="Tekton Pro" pitchFamily="34" charset="0"/>
              </a:rPr>
              <a:t>(for everything)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04A4EA-4E81-4CB8-AF8F-A1168B1AC796}"/>
              </a:ext>
            </a:extLst>
          </p:cNvPr>
          <p:cNvSpPr/>
          <p:nvPr/>
        </p:nvSpPr>
        <p:spPr bwMode="auto">
          <a:xfrm>
            <a:off x="2857500" y="3619500"/>
            <a:ext cx="2209800" cy="1905000"/>
          </a:xfrm>
          <a:prstGeom prst="ellipse">
            <a:avLst/>
          </a:prstGeom>
          <a:solidFill>
            <a:srgbClr val="D3D3A9"/>
          </a:solidFill>
          <a:ln>
            <a:solidFill>
              <a:schemeClr val="tx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ekton Pro" pitchFamily="34" charset="0"/>
              </a:rPr>
              <a:t>Controllers</a:t>
            </a:r>
          </a:p>
          <a:p>
            <a:pPr algn="ctr"/>
            <a:r>
              <a:rPr lang="en-US" sz="2000" dirty="0">
                <a:latin typeface="Tekton Pro" pitchFamily="34" charset="0"/>
              </a:rPr>
              <a:t>(for APIs)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7390BB-562E-4447-B05F-71E19BF6692B}"/>
              </a:ext>
            </a:extLst>
          </p:cNvPr>
          <p:cNvSpPr/>
          <p:nvPr/>
        </p:nvSpPr>
        <p:spPr bwMode="auto">
          <a:xfrm>
            <a:off x="7124700" y="3543300"/>
            <a:ext cx="2209800" cy="1905000"/>
          </a:xfrm>
          <a:prstGeom prst="ellipse">
            <a:avLst/>
          </a:prstGeom>
          <a:solidFill>
            <a:srgbClr val="D3D3A9"/>
          </a:solidFill>
          <a:ln>
            <a:solidFill>
              <a:schemeClr val="tx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ekton Pro" pitchFamily="34" charset="0"/>
              </a:rPr>
              <a:t>Razor Pages</a:t>
            </a:r>
          </a:p>
          <a:p>
            <a:pPr algn="ctr"/>
            <a:r>
              <a:rPr lang="en-US" sz="2000" dirty="0">
                <a:latin typeface="Tekton Pro" pitchFamily="34" charset="0"/>
              </a:rPr>
              <a:t>(for HTML)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B2373D-B76E-4CD2-B495-9D22C6E10DA6}"/>
              </a:ext>
            </a:extLst>
          </p:cNvPr>
          <p:cNvSpPr/>
          <p:nvPr/>
        </p:nvSpPr>
        <p:spPr bwMode="auto">
          <a:xfrm>
            <a:off x="1676400" y="4648200"/>
            <a:ext cx="2209800" cy="1905000"/>
          </a:xfrm>
          <a:prstGeom prst="ellipse">
            <a:avLst/>
          </a:prstGeom>
          <a:solidFill>
            <a:srgbClr val="D3D3A9"/>
          </a:solidFill>
          <a:ln>
            <a:solidFill>
              <a:schemeClr val="tx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>
                <a:latin typeface="Tekton Pro" pitchFamily="34" charset="0"/>
              </a:rPr>
              <a:t>SignalR</a:t>
            </a:r>
            <a:endParaRPr lang="en-US" sz="2000" dirty="0">
              <a:latin typeface="Tekton Pro" pitchFamily="34" charset="0"/>
            </a:endParaRPr>
          </a:p>
          <a:p>
            <a:pPr algn="ctr"/>
            <a:r>
              <a:rPr lang="en-US" sz="2000" dirty="0">
                <a:latin typeface="Tekton Pro" pitchFamily="34" charset="0"/>
              </a:rPr>
              <a:t>(for Realtime)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017034-4D9E-4787-B9CB-58631E5EAEB5}"/>
              </a:ext>
            </a:extLst>
          </p:cNvPr>
          <p:cNvSpPr/>
          <p:nvPr/>
        </p:nvSpPr>
        <p:spPr bwMode="auto">
          <a:xfrm>
            <a:off x="4248150" y="4648200"/>
            <a:ext cx="2209800" cy="1905000"/>
          </a:xfrm>
          <a:prstGeom prst="ellipse">
            <a:avLst/>
          </a:prstGeom>
          <a:solidFill>
            <a:srgbClr val="D3D3A9"/>
          </a:solidFill>
          <a:ln>
            <a:solidFill>
              <a:schemeClr val="tx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>
                <a:latin typeface="Tekton Pro" pitchFamily="34" charset="0"/>
              </a:rPr>
              <a:t>gRPC</a:t>
            </a:r>
            <a:endParaRPr lang="en-US" sz="2000" dirty="0">
              <a:latin typeface="Tekton Pro" pitchFamily="34" charset="0"/>
            </a:endParaRPr>
          </a:p>
          <a:p>
            <a:pPr algn="ctr"/>
            <a:r>
              <a:rPr lang="en-US" sz="2000" dirty="0">
                <a:latin typeface="Tekton Pro" pitchFamily="34" charset="0"/>
              </a:rPr>
              <a:t>(for APIs)</a:t>
            </a:r>
          </a:p>
        </p:txBody>
      </p:sp>
      <p:sp>
        <p:nvSpPr>
          <p:cNvPr id="12" name="Down Arrow 9">
            <a:extLst>
              <a:ext uri="{FF2B5EF4-FFF2-40B4-BE49-F238E27FC236}">
                <a16:creationId xmlns:a16="http://schemas.microsoft.com/office/drawing/2014/main" id="{D14D607B-2074-47C7-9408-0FAD533D1E48}"/>
              </a:ext>
            </a:extLst>
          </p:cNvPr>
          <p:cNvSpPr/>
          <p:nvPr/>
        </p:nvSpPr>
        <p:spPr bwMode="auto">
          <a:xfrm rot="16522399">
            <a:off x="7414069" y="2076695"/>
            <a:ext cx="685800" cy="990600"/>
          </a:xfrm>
          <a:prstGeom prst="downArrow">
            <a:avLst/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353F7A-A890-4BB6-8C6C-F4DAF7DC2000}"/>
              </a:ext>
            </a:extLst>
          </p:cNvPr>
          <p:cNvSpPr/>
          <p:nvPr/>
        </p:nvSpPr>
        <p:spPr bwMode="auto">
          <a:xfrm>
            <a:off x="8389238" y="1771404"/>
            <a:ext cx="2209800" cy="1905000"/>
          </a:xfrm>
          <a:prstGeom prst="ellipse">
            <a:avLst/>
          </a:prstGeom>
          <a:solidFill>
            <a:srgbClr val="D3D3A9"/>
          </a:solidFill>
          <a:ln>
            <a:solidFill>
              <a:schemeClr val="tx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>
                <a:latin typeface="Tekton Pro" pitchFamily="34" charset="0"/>
              </a:rPr>
              <a:t>Blazor</a:t>
            </a:r>
            <a:endParaRPr lang="en-US" sz="2000" dirty="0">
              <a:latin typeface="Tekton Pro" pitchFamily="34" charset="0"/>
            </a:endParaRPr>
          </a:p>
          <a:p>
            <a:pPr algn="ctr"/>
            <a:r>
              <a:rPr lang="en-US" sz="2000" dirty="0">
                <a:latin typeface="Tekton Pro" pitchFamily="34" charset="0"/>
              </a:rPr>
              <a:t>(for components &amp;</a:t>
            </a:r>
          </a:p>
          <a:p>
            <a:pPr algn="ctr"/>
            <a:r>
              <a:rPr lang="en-US" sz="2000" dirty="0">
                <a:latin typeface="Tekton Pro" pitchFamily="34" charset="0"/>
              </a:rPr>
              <a:t>SPAs)</a:t>
            </a:r>
          </a:p>
        </p:txBody>
      </p:sp>
    </p:spTree>
    <p:extLst>
      <p:ext uri="{BB962C8B-B14F-4D97-AF65-F5344CB8AC3E}">
        <p14:creationId xmlns:p14="http://schemas.microsoft.com/office/powerpoint/2010/main" val="384596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2" grpId="0" animBg="1"/>
      <p:bldP spid="1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235-39B8-4727-833A-634ABF4B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APIs / Razor Pages for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AFC3-E212-45E9-89A8-61E7E58E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90" y="1143000"/>
            <a:ext cx="549175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16C63-659A-4427-B3F5-6C51B8B6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733800"/>
            <a:ext cx="6638710" cy="2185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3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reveal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3403-12C3-4846-9459-4A811C75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for Open APIs, </a:t>
            </a:r>
            <a:r>
              <a:rPr lang="en-US" dirty="0" err="1"/>
              <a:t>gRPC</a:t>
            </a:r>
            <a:r>
              <a:rPr lang="en-US" dirty="0"/>
              <a:t> for closed APIs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9CCBA-FC43-4547-AE08-F842A520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62200"/>
            <a:ext cx="5813388" cy="28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B3CC-DE5B-4567-AE1E-18977A12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Client Apps with </a:t>
            </a:r>
            <a:r>
              <a:rPr lang="en-US" dirty="0" err="1"/>
              <a:t>Blazor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58AA86-ACD8-4C5A-A886-02F3F4BEE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6925" y="1795193"/>
            <a:ext cx="8058150" cy="380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the CLI Tools</a:t>
            </a:r>
            <a:br>
              <a:rPr lang="en-US" dirty="0"/>
            </a:br>
            <a:r>
              <a:rPr lang="en-US" dirty="0"/>
              <a:t>&amp; use </a:t>
            </a:r>
            <a:r>
              <a:rPr lang="en-US" dirty="0" err="1"/>
              <a:t>Cmder</a:t>
            </a:r>
            <a:r>
              <a:rPr lang="en-US" dirty="0"/>
              <a:t> / new Terminal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5461289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133600"/>
            <a:ext cx="7171078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655" y="4495800"/>
            <a:ext cx="571500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9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Hard to Avoid Mocks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3829050" cy="1036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136160"/>
            <a:ext cx="6271938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207" y="1457748"/>
            <a:ext cx="4691062" cy="135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733800"/>
            <a:ext cx="5257800" cy="2071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419600"/>
            <a:ext cx="5357814" cy="174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169" y="2542232"/>
            <a:ext cx="4529138" cy="145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1" y="4014623"/>
            <a:ext cx="7086600" cy="25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Microsoft.AspNetCore.Mvc.Testing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91F0-3252-401C-B81E-18256AFA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9461986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11523-1C32-4A29-8392-2D02E083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Non-Nullable Reference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D93D5-DDFB-4995-905B-0B78433CA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04F29-EBBF-4776-BB86-C672FD44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799" y="2498677"/>
            <a:ext cx="5880402" cy="1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7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3A67-CD58-4495-A599-8DF00DBF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FE427-803E-4E8A-8CCD-4D609C9E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81757"/>
            <a:ext cx="3291438" cy="4092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C8B35-4536-4563-B993-D1194918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36" y="1481757"/>
            <a:ext cx="5932203" cy="40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14:reveal/>
      </p:transition>
    </mc:Choice>
    <mc:Fallback xmlns="">
      <p:transition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Deployment Scripts &amp; Templates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169"/>
            <a:ext cx="7499515" cy="5081062"/>
          </a:xfrm>
          <a:prstGeom prst="rect">
            <a:avLst/>
          </a:prstGeom>
        </p:spPr>
      </p:pic>
      <p:pic>
        <p:nvPicPr>
          <p:cNvPr id="1026" name="Picture 2" descr="Image result for resource group project">
            <a:extLst>
              <a:ext uri="{FF2B5EF4-FFF2-40B4-BE49-F238E27FC236}">
                <a16:creationId xmlns:a16="http://schemas.microsoft.com/office/drawing/2014/main" id="{149602BD-A762-4195-92F4-A80992A7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03" y="1981200"/>
            <a:ext cx="3429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YAML for VSO Builds (and Releases!)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066800"/>
            <a:ext cx="5261104" cy="5375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1616"/>
            <a:ext cx="5615888" cy="4888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772882"/>
            <a:ext cx="2102198" cy="282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614" y="3772882"/>
            <a:ext cx="2062463" cy="2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pphire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512</Words>
  <Application>Microsoft Office PowerPoint</Application>
  <PresentationFormat>Widescreen</PresentationFormat>
  <Paragraphs>145</Paragraphs>
  <Slides>78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Consolas</vt:lpstr>
      <vt:lpstr>Myriad Pro</vt:lpstr>
      <vt:lpstr>Myriad Pro Light</vt:lpstr>
      <vt:lpstr>Segoe UI</vt:lpstr>
      <vt:lpstr>Tekton Pro</vt:lpstr>
      <vt:lpstr>Verdana</vt:lpstr>
      <vt:lpstr>Wingdings</vt:lpstr>
      <vt:lpstr>1_SapphireTemplate</vt:lpstr>
      <vt:lpstr>PowerPoint Presentation</vt:lpstr>
      <vt:lpstr>PowerPoint Presentation</vt:lpstr>
      <vt:lpstr>PowerPoint Presentation</vt:lpstr>
      <vt:lpstr>Use a Standard Repo Structure</vt:lpstr>
      <vt:lpstr>Use Folder View </vt:lpstr>
      <vt:lpstr>Include Samples &amp; Tools</vt:lpstr>
      <vt:lpstr>Include Development Scripts</vt:lpstr>
      <vt:lpstr>Include Deployment Scripts &amp; Templates</vt:lpstr>
      <vt:lpstr>Use YAML for VSO Builds (and Releases!)</vt:lpstr>
      <vt:lpstr>Use AppVeyor YAML for Builds Instead of UI</vt:lpstr>
      <vt:lpstr>PowerPoint Presentation</vt:lpstr>
      <vt:lpstr>Only Use Startup for Services and Middleware</vt:lpstr>
      <vt:lpstr>Logger Is Configured Before Middleware</vt:lpstr>
      <vt:lpstr>Use the Options Pattern</vt:lpstr>
      <vt:lpstr>Keep Configure Methods Clean</vt:lpstr>
      <vt:lpstr>Configure Is Allowed To Branch</vt:lpstr>
      <vt:lpstr>Make Use Of Your App As Executable</vt:lpstr>
      <vt:lpstr>Always Use IServiceScopeFactory During Startup</vt:lpstr>
      <vt:lpstr>Use DbContext Pools</vt:lpstr>
      <vt:lpstr>Use HttpClientFactory</vt:lpstr>
      <vt:lpstr>Add Scripts To Make Startup Parameters Easy</vt:lpstr>
      <vt:lpstr>PowerPoint Presentation</vt:lpstr>
      <vt:lpstr>Feature Folders</vt:lpstr>
      <vt:lpstr>Feature Folders Are Easy</vt:lpstr>
      <vt:lpstr>PowerPoint Presentation</vt:lpstr>
      <vt:lpstr>Controllers for APIs / Razor Pages for HTML</vt:lpstr>
      <vt:lpstr>Controllers for open APIs, gRPC for closed APIs</vt:lpstr>
      <vt:lpstr>PowerPoint Presentation</vt:lpstr>
      <vt:lpstr>Route using [Route]</vt:lpstr>
      <vt:lpstr>Think About Mediatr</vt:lpstr>
      <vt:lpstr>Don’t Forget XSRF in APIs</vt:lpstr>
      <vt:lpstr>Embrace Security Policies</vt:lpstr>
      <vt:lpstr>Create Custom Authorize Attributes</vt:lpstr>
      <vt:lpstr>PowerPoint Presentation</vt:lpstr>
      <vt:lpstr>Avoid HTML Helpers</vt:lpstr>
      <vt:lpstr>Embrace &amp; Extend Tag Helpers</vt:lpstr>
      <vt:lpstr>Embrace View Components</vt:lpstr>
      <vt:lpstr>PowerPoint Presentation</vt:lpstr>
      <vt:lpstr>Use Query Classes</vt:lpstr>
      <vt:lpstr>Think About Event Sourcing</vt:lpstr>
      <vt:lpstr>Think About CQRS</vt:lpstr>
      <vt:lpstr>PowerPoint Presentation</vt:lpstr>
      <vt:lpstr>Use WebPack</vt:lpstr>
      <vt:lpstr>Use WebPack</vt:lpstr>
      <vt:lpstr>Use Multiple Configuration Files</vt:lpstr>
      <vt:lpstr>Use ConEmu, cmder, or Terminal</vt:lpstr>
      <vt:lpstr>Client Code Layout</vt:lpstr>
      <vt:lpstr>NuGet and npm Only</vt:lpstr>
      <vt:lpstr>Use TypeScript</vt:lpstr>
      <vt:lpstr>Use Visual Studio Code for TypeScript and ES2015+</vt:lpstr>
      <vt:lpstr>wwwroot is your bin\ folder</vt:lpstr>
      <vt:lpstr>PowerPoint Presentation</vt:lpstr>
      <vt:lpstr>A Single Test Project Is Not A Bad Idea</vt:lpstr>
      <vt:lpstr>Use xUnit</vt:lpstr>
      <vt:lpstr>Try Hard to Avoid Mocks </vt:lpstr>
      <vt:lpstr>Use the Microsoft.AspNetCore.Mvc.Testing</vt:lpstr>
      <vt:lpstr>Define a Factory</vt:lpstr>
      <vt:lpstr>More Integration Tests &amp; Fewer Unit Tests</vt:lpstr>
      <vt:lpstr>Make Integration Tests Easy</vt:lpstr>
      <vt:lpstr>Make Use of AngleSharp</vt:lpstr>
      <vt:lpstr>PowerPoint Presentation</vt:lpstr>
      <vt:lpstr>Use Non-Nullable Reference Types</vt:lpstr>
      <vt:lpstr>Use Environment.NewLine</vt:lpstr>
      <vt:lpstr>Use Path.Combine</vt:lpstr>
      <vt:lpstr>Be Aware of Environment Variables</vt:lpstr>
      <vt:lpstr>Don’t Use the Async Suffix</vt:lpstr>
      <vt:lpstr>Thanks!</vt:lpstr>
      <vt:lpstr>PowerPoint Presentation</vt:lpstr>
      <vt:lpstr>.NET Core</vt:lpstr>
      <vt:lpstr>The Faces of ASP.NET Core</vt:lpstr>
      <vt:lpstr>Controllers for APIs / Razor Pages for HTML</vt:lpstr>
      <vt:lpstr>Controllers for Open APIs, gRPC for closed APIs</vt:lpstr>
      <vt:lpstr>Build Client Apps with Blazor</vt:lpstr>
      <vt:lpstr>Embrace the CLI Tools &amp; use Cmder / new Terminal</vt:lpstr>
      <vt:lpstr>Try Hard to Avoid Mocks </vt:lpstr>
      <vt:lpstr>Use Microsoft.AspNetCore.Mvc.Testing</vt:lpstr>
      <vt:lpstr>Use Non-Nullable Reference Types</vt:lpstr>
      <vt:lpstr>Thanks!</vt:lpstr>
    </vt:vector>
  </TitlesOfParts>
  <LinksUpToDate>false</LinksUpToDate>
  <SharedDoc>false</SharedDoc>
  <HyperlinkBase>http://www.pluralsight.com/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Title</dc:title>
  <dc:subject>Introducing WCF</dc:subject>
  <dc:creator>Scott Allen</dc:creator>
  <cp:lastModifiedBy>Scott Allen</cp:lastModifiedBy>
  <cp:revision>2161</cp:revision>
  <dcterms:created xsi:type="dcterms:W3CDTF">2007-12-27T20:50:38Z</dcterms:created>
  <dcterms:modified xsi:type="dcterms:W3CDTF">2019-10-17T18:34:50Z</dcterms:modified>
</cp:coreProperties>
</file>